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D93FE-3452-4A16-9F1C-6F8C35C0C17F}" v="61" dt="2020-02-22T18:54:34.9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Tomkins" userId="f034b83ffdb27649" providerId="LiveId" clId="{4DCD93FE-3452-4A16-9F1C-6F8C35C0C17F}"/>
    <pc:docChg chg="modSld">
      <pc:chgData name="Simon Tomkins" userId="f034b83ffdb27649" providerId="LiveId" clId="{4DCD93FE-3452-4A16-9F1C-6F8C35C0C17F}" dt="2020-02-22T18:54:34.993" v="60" actId="20577"/>
      <pc:docMkLst>
        <pc:docMk/>
      </pc:docMkLst>
      <pc:sldChg chg="modSp">
        <pc:chgData name="Simon Tomkins" userId="f034b83ffdb27649" providerId="LiveId" clId="{4DCD93FE-3452-4A16-9F1C-6F8C35C0C17F}" dt="2020-02-22T18:54:34.993" v="60" actId="20577"/>
        <pc:sldMkLst>
          <pc:docMk/>
          <pc:sldMk cId="31422243" sldId="256"/>
        </pc:sldMkLst>
        <pc:spChg chg="mod">
          <ac:chgData name="Simon Tomkins" userId="f034b83ffdb27649" providerId="LiveId" clId="{4DCD93FE-3452-4A16-9F1C-6F8C35C0C17F}" dt="2020-02-22T18:54:34.993" v="60" actId="20577"/>
          <ac:spMkLst>
            <pc:docMk/>
            <pc:sldMk cId="31422243" sldId="256"/>
            <ac:spMk id="2" creationId="{600C7355-15C1-469A-9980-9861D44880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09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98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170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13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73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1474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03671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03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603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557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3943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A83D6-4339-41AE-B0C5-0E1635313F43}" type="datetimeFigureOut">
              <a:rPr lang="en-GB" smtClean="0"/>
              <a:pPr/>
              <a:t>23/02/2020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4FFA2-1793-40D4-855B-AC3E0C12C2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04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FAF51E-ADB0-46C1-9774-B2C285C24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44" t="9091" r="37282" b="-2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C7355-15C1-469A-9980-9861D4488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200" dirty="0"/>
              <a:t>From Great to Good?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2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xmlns="" id="{0E2F58BF-12E5-4B5A-AD25-4DAAA274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DADF9-4B38-4D1D-B03E-48307E2AF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Godliness is always greater than having a great body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6B19520-29A3-4D2C-84CC-6AFFD73A2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166"/>
          <a:stretch/>
        </p:blipFill>
        <p:spPr>
          <a:xfrm>
            <a:off x="3651365" y="10"/>
            <a:ext cx="549263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3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3949883-BDF6-4332-8546-1FD10E70E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6" t="9091" r="21749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1DC2C5-F7EA-4BB2-9A03-2CCD96C6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dirty="0"/>
              <a:t>Godliness is always greater than having a great minister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105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33B5A2-2A5A-47AB-B64B-B2CD8A61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Godly Progress is always greater than thinking you’re great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Content Placeholder 4">
            <a:extLst>
              <a:ext uri="{FF2B5EF4-FFF2-40B4-BE49-F238E27FC236}">
                <a16:creationId xmlns:a16="http://schemas.microsoft.com/office/drawing/2014/main" xmlns="" id="{3D12CBBA-E5AF-446F-AFB3-1F004BAB4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391" y="1483105"/>
            <a:ext cx="5407607" cy="3605071"/>
          </a:xfrm>
        </p:spPr>
      </p:pic>
    </p:spTree>
    <p:extLst>
      <p:ext uri="{BB962C8B-B14F-4D97-AF65-F5344CB8AC3E}">
        <p14:creationId xmlns:p14="http://schemas.microsoft.com/office/powerpoint/2010/main" xmlns="" val="101093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5A59F003-E00A-43F9-91DC-CC54E3B874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0033D53-B39C-446B-A271-326A49226B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62" t="8451" r="1637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74A4382-E3AD-430A-9A1F-DFA3E0E77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A134BF-361C-4832-A520-5AC608698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091928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/>
              <a:t>Do Christians have a great Saviour?</a:t>
            </a:r>
          </a:p>
        </p:txBody>
      </p:sp>
    </p:spTree>
    <p:extLst>
      <p:ext uri="{BB962C8B-B14F-4D97-AF65-F5344CB8AC3E}">
        <p14:creationId xmlns:p14="http://schemas.microsoft.com/office/powerpoint/2010/main" xmlns="" val="54942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1A5BE-712A-40E4-B1DB-562341DF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F39402-E644-4E91-9100-E833EEF0B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973" y="2858609"/>
            <a:ext cx="4977530" cy="3318353"/>
          </a:xfrm>
        </p:spPr>
      </p:pic>
    </p:spTree>
    <p:extLst>
      <p:ext uri="{BB962C8B-B14F-4D97-AF65-F5344CB8AC3E}">
        <p14:creationId xmlns:p14="http://schemas.microsoft.com/office/powerpoint/2010/main" xmlns="" val="38952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From Great to Good?</vt:lpstr>
      <vt:lpstr>Godliness is always greater than having a great body</vt:lpstr>
      <vt:lpstr>Godliness is always greater than having a great minister</vt:lpstr>
      <vt:lpstr>Godly Progress is always greater than thinking you’re great</vt:lpstr>
      <vt:lpstr>Do Christians have a great Saviour?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greater than greatness?</dc:title>
  <dc:creator>Simon Tomkins</dc:creator>
  <cp:lastModifiedBy>Ian Knight</cp:lastModifiedBy>
  <cp:revision>3</cp:revision>
  <dcterms:created xsi:type="dcterms:W3CDTF">2020-02-13T16:39:00Z</dcterms:created>
  <dcterms:modified xsi:type="dcterms:W3CDTF">2020-02-23T22:06:51Z</dcterms:modified>
</cp:coreProperties>
</file>