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3" r:id="rId2"/>
  </p:sldMasterIdLst>
  <p:notesMasterIdLst>
    <p:notesMasterId r:id="rId18"/>
  </p:notesMasterIdLst>
  <p:sldIdLst>
    <p:sldId id="281" r:id="rId3"/>
    <p:sldId id="263" r:id="rId4"/>
    <p:sldId id="282" r:id="rId5"/>
    <p:sldId id="283" r:id="rId6"/>
    <p:sldId id="284" r:id="rId7"/>
    <p:sldId id="285" r:id="rId8"/>
    <p:sldId id="287" r:id="rId9"/>
    <p:sldId id="288" r:id="rId10"/>
    <p:sldId id="289" r:id="rId11"/>
    <p:sldId id="291" r:id="rId12"/>
    <p:sldId id="292" r:id="rId13"/>
    <p:sldId id="294" r:id="rId14"/>
    <p:sldId id="295" r:id="rId15"/>
    <p:sldId id="298" r:id="rId16"/>
    <p:sldId id="299" r:id="rId17"/>
  </p:sldIdLst>
  <p:sldSz cx="9144000" cy="6858000" type="screen4x3"/>
  <p:notesSz cx="6858000" cy="9144000"/>
  <p:custDataLst>
    <p:tags r:id="rId19"/>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57D"/>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1"/>
    <p:restoredTop sz="81233" autoAdjust="0"/>
  </p:normalViewPr>
  <p:slideViewPr>
    <p:cSldViewPr>
      <p:cViewPr varScale="1">
        <p:scale>
          <a:sx n="102" d="100"/>
          <a:sy n="102" d="100"/>
        </p:scale>
        <p:origin x="102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802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768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02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02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802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801A828-FF07-4C90-9CB1-E7FC5BA0E84E}" type="slidenum">
              <a:rPr lang="en-GB"/>
              <a:pPr>
                <a:defRPr/>
              </a:pPr>
              <a:t>‹#›</a:t>
            </a:fld>
            <a:endParaRPr lang="en-GB"/>
          </a:p>
        </p:txBody>
      </p:sp>
    </p:spTree>
    <p:extLst>
      <p:ext uri="{BB962C8B-B14F-4D97-AF65-F5344CB8AC3E}">
        <p14:creationId xmlns:p14="http://schemas.microsoft.com/office/powerpoint/2010/main" val="1542784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8" name="Freeform 6"/>
            <p:cNvSpPr>
              <a:spLocks/>
            </p:cNvSpPr>
            <p:nvPr/>
          </p:nvSpPr>
          <p:spPr bwMode="hidden">
            <a:xfrm>
              <a:off x="4038" y="3577"/>
              <a:ext cx="1720" cy="65"/>
            </a:xfrm>
            <a:custGeom>
              <a:avLst/>
              <a:gdLst>
                <a:gd name="T0" fmla="*/ 1718 w 1722"/>
                <a:gd name="T1" fmla="*/ 64 h 66"/>
                <a:gd name="T2" fmla="*/ 1718 w 1722"/>
                <a:gd name="T3" fmla="*/ 58 h 66"/>
                <a:gd name="T4" fmla="*/ 0 w 1722"/>
                <a:gd name="T5" fmla="*/ 0 h 66"/>
                <a:gd name="T6" fmla="*/ 0 w 1722"/>
                <a:gd name="T7" fmla="*/ 46 h 66"/>
                <a:gd name="T8" fmla="*/ 1718 w 1722"/>
                <a:gd name="T9" fmla="*/ 64 h 66"/>
                <a:gd name="T10" fmla="*/ 1718 w 1722"/>
                <a:gd name="T11" fmla="*/ 6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sp>
          <p:nvSpPr>
            <p:cNvPr id="10" name="Freeform 8"/>
            <p:cNvSpPr>
              <a:spLocks/>
            </p:cNvSpPr>
            <p:nvPr/>
          </p:nvSpPr>
          <p:spPr bwMode="hidden">
            <a:xfrm>
              <a:off x="4784" y="3702"/>
              <a:ext cx="974" cy="101"/>
            </a:xfrm>
            <a:custGeom>
              <a:avLst/>
              <a:gdLst>
                <a:gd name="T0" fmla="*/ 973 w 975"/>
                <a:gd name="T1" fmla="*/ 48 h 101"/>
                <a:gd name="T2" fmla="*/ 973 w 975"/>
                <a:gd name="T3" fmla="*/ 0 h 101"/>
                <a:gd name="T4" fmla="*/ 0 w 975"/>
                <a:gd name="T5" fmla="*/ 24 h 101"/>
                <a:gd name="T6" fmla="*/ 0 w 975"/>
                <a:gd name="T7" fmla="*/ 101 h 101"/>
                <a:gd name="T8" fmla="*/ 973 w 975"/>
                <a:gd name="T9" fmla="*/ 48 h 101"/>
                <a:gd name="T10" fmla="*/ 973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9"/>
            <p:cNvSpPr>
              <a:spLocks/>
            </p:cNvSpPr>
            <p:nvPr/>
          </p:nvSpPr>
          <p:spPr bwMode="hidden">
            <a:xfrm>
              <a:off x="3619" y="3815"/>
              <a:ext cx="2139" cy="198"/>
            </a:xfrm>
            <a:custGeom>
              <a:avLst/>
              <a:gdLst>
                <a:gd name="T0" fmla="*/ 2137 w 2141"/>
                <a:gd name="T1" fmla="*/ 0 h 198"/>
                <a:gd name="T2" fmla="*/ 0 w 2141"/>
                <a:gd name="T3" fmla="*/ 156 h 198"/>
                <a:gd name="T4" fmla="*/ 0 w 2141"/>
                <a:gd name="T5" fmla="*/ 198 h 198"/>
                <a:gd name="T6" fmla="*/ 2137 w 2141"/>
                <a:gd name="T7" fmla="*/ 0 h 198"/>
                <a:gd name="T8" fmla="*/ 213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13" name="Freeform 11"/>
            <p:cNvSpPr>
              <a:spLocks/>
            </p:cNvSpPr>
            <p:nvPr/>
          </p:nvSpPr>
          <p:spPr bwMode="hidden">
            <a:xfrm>
              <a:off x="2097" y="4043"/>
              <a:ext cx="2514" cy="276"/>
            </a:xfrm>
            <a:custGeom>
              <a:avLst/>
              <a:gdLst>
                <a:gd name="T0" fmla="*/ 2176 w 2517"/>
                <a:gd name="T1" fmla="*/ 276 h 276"/>
                <a:gd name="T2" fmla="*/ 2511 w 2517"/>
                <a:gd name="T3" fmla="*/ 204 h 276"/>
                <a:gd name="T4" fmla="*/ 2254 w 2517"/>
                <a:gd name="T5" fmla="*/ 0 h 276"/>
                <a:gd name="T6" fmla="*/ 0 w 2517"/>
                <a:gd name="T7" fmla="*/ 276 h 276"/>
                <a:gd name="T8" fmla="*/ 2176 w 2517"/>
                <a:gd name="T9" fmla="*/ 276 h 276"/>
                <a:gd name="T10" fmla="*/ 2176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15" name="Freeform 13"/>
            <p:cNvSpPr>
              <a:spLocks/>
            </p:cNvSpPr>
            <p:nvPr/>
          </p:nvSpPr>
          <p:spPr bwMode="hidden">
            <a:xfrm>
              <a:off x="5030" y="3151"/>
              <a:ext cx="728" cy="240"/>
            </a:xfrm>
            <a:custGeom>
              <a:avLst/>
              <a:gdLst>
                <a:gd name="T0" fmla="*/ 727 w 729"/>
                <a:gd name="T1" fmla="*/ 240 h 240"/>
                <a:gd name="T2" fmla="*/ 0 w 729"/>
                <a:gd name="T3" fmla="*/ 0 h 240"/>
                <a:gd name="T4" fmla="*/ 0 w 729"/>
                <a:gd name="T5" fmla="*/ 6 h 240"/>
                <a:gd name="T6" fmla="*/ 727 w 729"/>
                <a:gd name="T7" fmla="*/ 240 h 240"/>
                <a:gd name="T8" fmla="*/ 727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17" name="Freeform 15"/>
            <p:cNvSpPr>
              <a:spLocks/>
            </p:cNvSpPr>
            <p:nvPr/>
          </p:nvSpPr>
          <p:spPr bwMode="hidden">
            <a:xfrm>
              <a:off x="5030" y="3049"/>
              <a:ext cx="728" cy="318"/>
            </a:xfrm>
            <a:custGeom>
              <a:avLst/>
              <a:gdLst>
                <a:gd name="T0" fmla="*/ 727 w 729"/>
                <a:gd name="T1" fmla="*/ 318 h 318"/>
                <a:gd name="T2" fmla="*/ 727 w 729"/>
                <a:gd name="T3" fmla="*/ 312 h 318"/>
                <a:gd name="T4" fmla="*/ 0 w 729"/>
                <a:gd name="T5" fmla="*/ 0 h 318"/>
                <a:gd name="T6" fmla="*/ 0 w 729"/>
                <a:gd name="T7" fmla="*/ 54 h 318"/>
                <a:gd name="T8" fmla="*/ 727 w 729"/>
                <a:gd name="T9" fmla="*/ 318 h 318"/>
                <a:gd name="T10" fmla="*/ 727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2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30" name="Freeform 28"/>
            <p:cNvSpPr>
              <a:spLocks/>
            </p:cNvSpPr>
            <p:nvPr/>
          </p:nvSpPr>
          <p:spPr bwMode="hidden">
            <a:xfrm>
              <a:off x="5698" y="653"/>
              <a:ext cx="60" cy="311"/>
            </a:xfrm>
            <a:custGeom>
              <a:avLst/>
              <a:gdLst>
                <a:gd name="T0" fmla="*/ 0 w 60"/>
                <a:gd name="T1" fmla="*/ 144 h 312"/>
                <a:gd name="T2" fmla="*/ 60 w 60"/>
                <a:gd name="T3" fmla="*/ 310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grpSp>
      </p:grpSp>
      <p:sp>
        <p:nvSpPr>
          <p:cNvPr id="9258" name="Rectangle 42"/>
          <p:cNvSpPr>
            <a:spLocks noGrp="1" noChangeArrowheads="1"/>
          </p:cNvSpPr>
          <p:nvPr>
            <p:ph type="ctrTitle" sz="quarter"/>
          </p:nvPr>
        </p:nvSpPr>
        <p:spPr bwMode="auto">
          <a:xfrm>
            <a:off x="457200" y="1600200"/>
            <a:ext cx="8229600" cy="1828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4800"/>
            </a:lvl1pPr>
          </a:lstStyle>
          <a:p>
            <a:pPr lvl="0"/>
            <a:r>
              <a:rPr lang="en-GB" noProof="0"/>
              <a:t>Click to edit Master title style</a:t>
            </a:r>
          </a:p>
        </p:txBody>
      </p:sp>
      <p:sp>
        <p:nvSpPr>
          <p:cNvPr id="925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GB" noProof="0"/>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GB"/>
          </a:p>
        </p:txBody>
      </p:sp>
      <p:sp>
        <p:nvSpPr>
          <p:cNvPr id="45" name="Rectangle 45"/>
          <p:cNvSpPr>
            <a:spLocks noGrp="1" noChangeArrowheads="1"/>
          </p:cNvSpPr>
          <p:nvPr>
            <p:ph type="ftr" sz="quarter" idx="11"/>
          </p:nvPr>
        </p:nvSpPr>
        <p:spPr/>
        <p:txBody>
          <a:bodyPr/>
          <a:lstStyle>
            <a:lvl1pPr>
              <a:defRPr/>
            </a:lvl1pPr>
          </a:lstStyle>
          <a:p>
            <a:pPr>
              <a:defRPr/>
            </a:pPr>
            <a:endParaRPr lang="en-GB"/>
          </a:p>
        </p:txBody>
      </p:sp>
      <p:sp>
        <p:nvSpPr>
          <p:cNvPr id="46" name="Rectangle 46"/>
          <p:cNvSpPr>
            <a:spLocks noGrp="1" noChangeArrowheads="1"/>
          </p:cNvSpPr>
          <p:nvPr>
            <p:ph type="sldNum" sz="quarter" idx="12"/>
          </p:nvPr>
        </p:nvSpPr>
        <p:spPr/>
        <p:txBody>
          <a:bodyPr/>
          <a:lstStyle>
            <a:lvl1pPr>
              <a:defRPr/>
            </a:lvl1pPr>
          </a:lstStyle>
          <a:p>
            <a:pPr>
              <a:defRPr/>
            </a:pPr>
            <a:fld id="{58710D70-D35D-4F7F-9A1C-52ECEF4AD46E}" type="slidenum">
              <a:rPr lang="en-GB"/>
              <a:pPr>
                <a:defRPr/>
              </a:pPr>
              <a:t>‹#›</a:t>
            </a:fld>
            <a:endParaRPr lang="en-GB"/>
          </a:p>
        </p:txBody>
      </p:sp>
    </p:spTree>
    <p:extLst>
      <p:ext uri="{BB962C8B-B14F-4D97-AF65-F5344CB8AC3E}">
        <p14:creationId xmlns:p14="http://schemas.microsoft.com/office/powerpoint/2010/main" val="150583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4"/>
          <p:cNvSpPr>
            <a:spLocks noGrp="1" noChangeArrowheads="1"/>
          </p:cNvSpPr>
          <p:nvPr>
            <p:ph type="dt" sz="half" idx="10"/>
          </p:nvPr>
        </p:nvSpPr>
        <p:spPr>
          <a:ln/>
        </p:spPr>
        <p:txBody>
          <a:bodyPr/>
          <a:lstStyle>
            <a:lvl1pPr>
              <a:defRPr/>
            </a:lvl1pPr>
          </a:lstStyle>
          <a:p>
            <a:pPr>
              <a:defRPr/>
            </a:pPr>
            <a:endParaRPr lang="en-GB"/>
          </a:p>
        </p:txBody>
      </p:sp>
      <p:sp>
        <p:nvSpPr>
          <p:cNvPr id="5" name="Rectangle 45"/>
          <p:cNvSpPr>
            <a:spLocks noGrp="1" noChangeArrowheads="1"/>
          </p:cNvSpPr>
          <p:nvPr>
            <p:ph type="ftr" sz="quarter" idx="11"/>
          </p:nvPr>
        </p:nvSpPr>
        <p:spPr>
          <a:ln/>
        </p:spPr>
        <p:txBody>
          <a:bodyPr/>
          <a:lstStyle>
            <a:lvl1pPr>
              <a:defRPr/>
            </a:lvl1pPr>
          </a:lstStyle>
          <a:p>
            <a:pPr>
              <a:defRPr/>
            </a:pPr>
            <a:endParaRPr lang="en-GB"/>
          </a:p>
        </p:txBody>
      </p:sp>
      <p:sp>
        <p:nvSpPr>
          <p:cNvPr id="6" name="Rectangle 46"/>
          <p:cNvSpPr>
            <a:spLocks noGrp="1" noChangeArrowheads="1"/>
          </p:cNvSpPr>
          <p:nvPr>
            <p:ph type="sldNum" sz="quarter" idx="12"/>
          </p:nvPr>
        </p:nvSpPr>
        <p:spPr>
          <a:ln/>
        </p:spPr>
        <p:txBody>
          <a:bodyPr/>
          <a:lstStyle>
            <a:lvl1pPr>
              <a:defRPr/>
            </a:lvl1pPr>
          </a:lstStyle>
          <a:p>
            <a:pPr>
              <a:defRPr/>
            </a:pPr>
            <a:fld id="{77F9F03E-FBC4-4293-BE31-45BB3293C668}" type="slidenum">
              <a:rPr lang="en-GB"/>
              <a:pPr>
                <a:defRPr/>
              </a:pPr>
              <a:t>‹#›</a:t>
            </a:fld>
            <a:endParaRPr lang="en-GB"/>
          </a:p>
        </p:txBody>
      </p:sp>
    </p:spTree>
    <p:extLst>
      <p:ext uri="{BB962C8B-B14F-4D97-AF65-F5344CB8AC3E}">
        <p14:creationId xmlns:p14="http://schemas.microsoft.com/office/powerpoint/2010/main" val="32535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274638"/>
            <a:ext cx="2071687" cy="59277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74638"/>
            <a:ext cx="6067425" cy="5927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4"/>
          <p:cNvSpPr>
            <a:spLocks noGrp="1" noChangeArrowheads="1"/>
          </p:cNvSpPr>
          <p:nvPr>
            <p:ph type="dt" sz="half" idx="10"/>
          </p:nvPr>
        </p:nvSpPr>
        <p:spPr>
          <a:ln/>
        </p:spPr>
        <p:txBody>
          <a:bodyPr/>
          <a:lstStyle>
            <a:lvl1pPr>
              <a:defRPr/>
            </a:lvl1pPr>
          </a:lstStyle>
          <a:p>
            <a:pPr>
              <a:defRPr/>
            </a:pPr>
            <a:endParaRPr lang="en-GB"/>
          </a:p>
        </p:txBody>
      </p:sp>
      <p:sp>
        <p:nvSpPr>
          <p:cNvPr id="5" name="Rectangle 45"/>
          <p:cNvSpPr>
            <a:spLocks noGrp="1" noChangeArrowheads="1"/>
          </p:cNvSpPr>
          <p:nvPr>
            <p:ph type="ftr" sz="quarter" idx="11"/>
          </p:nvPr>
        </p:nvSpPr>
        <p:spPr>
          <a:ln/>
        </p:spPr>
        <p:txBody>
          <a:bodyPr/>
          <a:lstStyle>
            <a:lvl1pPr>
              <a:defRPr/>
            </a:lvl1pPr>
          </a:lstStyle>
          <a:p>
            <a:pPr>
              <a:defRPr/>
            </a:pPr>
            <a:endParaRPr lang="en-GB"/>
          </a:p>
        </p:txBody>
      </p:sp>
      <p:sp>
        <p:nvSpPr>
          <p:cNvPr id="6" name="Rectangle 46"/>
          <p:cNvSpPr>
            <a:spLocks noGrp="1" noChangeArrowheads="1"/>
          </p:cNvSpPr>
          <p:nvPr>
            <p:ph type="sldNum" sz="quarter" idx="12"/>
          </p:nvPr>
        </p:nvSpPr>
        <p:spPr>
          <a:ln/>
        </p:spPr>
        <p:txBody>
          <a:bodyPr/>
          <a:lstStyle>
            <a:lvl1pPr>
              <a:defRPr/>
            </a:lvl1pPr>
          </a:lstStyle>
          <a:p>
            <a:pPr>
              <a:defRPr/>
            </a:pPr>
            <a:fld id="{E83E01D4-ECDB-482A-AABE-8937C4598399}" type="slidenum">
              <a:rPr lang="en-GB"/>
              <a:pPr>
                <a:defRPr/>
              </a:pPr>
              <a:t>‹#›</a:t>
            </a:fld>
            <a:endParaRPr lang="en-GB"/>
          </a:p>
        </p:txBody>
      </p:sp>
    </p:spTree>
    <p:extLst>
      <p:ext uri="{BB962C8B-B14F-4D97-AF65-F5344CB8AC3E}">
        <p14:creationId xmlns:p14="http://schemas.microsoft.com/office/powerpoint/2010/main" val="3353650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68619" name="Rectangle 11"/>
          <p:cNvSpPr>
            <a:spLocks noGrp="1" noChangeArrowheads="1"/>
          </p:cNvSpPr>
          <p:nvPr>
            <p:ph type="ctrTitle" sz="quarter"/>
          </p:nvPr>
        </p:nvSpPr>
        <p:spPr bwMode="auto">
          <a:xfrm>
            <a:off x="685800" y="1736725"/>
            <a:ext cx="7772400" cy="19208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6000"/>
            </a:lvl1pPr>
          </a:lstStyle>
          <a:p>
            <a:pPr lvl="0"/>
            <a:r>
              <a:rPr lang="en-GB" noProof="0"/>
              <a:t>Click to edit Master title style</a:t>
            </a:r>
          </a:p>
        </p:txBody>
      </p:sp>
      <p:sp>
        <p:nvSpPr>
          <p:cNvPr id="6862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GB" noProof="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GB"/>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GB"/>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78AFC75A-CEEF-4581-82BB-D4C8D084BD39}" type="slidenum">
              <a:rPr lang="en-GB"/>
              <a:pPr>
                <a:defRPr/>
              </a:pPr>
              <a:t>‹#›</a:t>
            </a:fld>
            <a:endParaRPr lang="en-GB"/>
          </a:p>
        </p:txBody>
      </p:sp>
    </p:spTree>
    <p:extLst>
      <p:ext uri="{BB962C8B-B14F-4D97-AF65-F5344CB8AC3E}">
        <p14:creationId xmlns:p14="http://schemas.microsoft.com/office/powerpoint/2010/main" val="2875384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3EFA50D1-4CB8-4B14-A52A-01A9C2395308}" type="slidenum">
              <a:rPr lang="en-GB"/>
              <a:pPr>
                <a:defRPr/>
              </a:pPr>
              <a:t>‹#›</a:t>
            </a:fld>
            <a:endParaRPr lang="en-GB"/>
          </a:p>
        </p:txBody>
      </p:sp>
      <p:sp>
        <p:nvSpPr>
          <p:cNvPr id="6"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332196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F7018158-FADD-498F-8071-A6E0362A872C}" type="slidenum">
              <a:rPr lang="en-GB"/>
              <a:pPr>
                <a:defRPr/>
              </a:pPr>
              <a:t>‹#›</a:t>
            </a:fld>
            <a:endParaRPr lang="en-GB"/>
          </a:p>
        </p:txBody>
      </p:sp>
      <p:sp>
        <p:nvSpPr>
          <p:cNvPr id="6"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017181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476250"/>
            <a:ext cx="4038600" cy="5649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476250"/>
            <a:ext cx="4038600" cy="5649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1C1B29C3-E8D0-44F0-BF44-E50F79E0CA75}" type="slidenum">
              <a:rPr lang="en-GB"/>
              <a:pPr>
                <a:defRPr/>
              </a:pPr>
              <a:t>‹#›</a:t>
            </a:fld>
            <a:endParaRPr lang="en-GB"/>
          </a:p>
        </p:txBody>
      </p:sp>
      <p:sp>
        <p:nvSpPr>
          <p:cNvPr id="7"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760202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GB"/>
          </a:p>
        </p:txBody>
      </p:sp>
      <p:sp>
        <p:nvSpPr>
          <p:cNvPr id="8" name="Rectangle 3"/>
          <p:cNvSpPr>
            <a:spLocks noGrp="1" noChangeArrowheads="1"/>
          </p:cNvSpPr>
          <p:nvPr>
            <p:ph type="sldNum" sz="quarter" idx="11"/>
          </p:nvPr>
        </p:nvSpPr>
        <p:spPr>
          <a:ln/>
        </p:spPr>
        <p:txBody>
          <a:bodyPr/>
          <a:lstStyle>
            <a:lvl1pPr>
              <a:defRPr/>
            </a:lvl1pPr>
          </a:lstStyle>
          <a:p>
            <a:pPr>
              <a:defRPr/>
            </a:pPr>
            <a:fld id="{CCF40B6C-2D7D-4A7F-80AA-64CA90C89170}" type="slidenum">
              <a:rPr lang="en-GB"/>
              <a:pPr>
                <a:defRPr/>
              </a:pPr>
              <a:t>‹#›</a:t>
            </a:fld>
            <a:endParaRPr lang="en-GB"/>
          </a:p>
        </p:txBody>
      </p:sp>
      <p:sp>
        <p:nvSpPr>
          <p:cNvPr id="9"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06651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GB"/>
          </a:p>
        </p:txBody>
      </p:sp>
      <p:sp>
        <p:nvSpPr>
          <p:cNvPr id="4" name="Rectangle 3"/>
          <p:cNvSpPr>
            <a:spLocks noGrp="1" noChangeArrowheads="1"/>
          </p:cNvSpPr>
          <p:nvPr>
            <p:ph type="sldNum" sz="quarter" idx="11"/>
          </p:nvPr>
        </p:nvSpPr>
        <p:spPr>
          <a:ln/>
        </p:spPr>
        <p:txBody>
          <a:bodyPr/>
          <a:lstStyle>
            <a:lvl1pPr>
              <a:defRPr/>
            </a:lvl1pPr>
          </a:lstStyle>
          <a:p>
            <a:pPr>
              <a:defRPr/>
            </a:pPr>
            <a:fld id="{EEE21F62-9053-433D-9884-BF6E0B37B380}" type="slidenum">
              <a:rPr lang="en-GB"/>
              <a:pPr>
                <a:defRPr/>
              </a:pPr>
              <a:t>‹#›</a:t>
            </a:fld>
            <a:endParaRPr lang="en-GB"/>
          </a:p>
        </p:txBody>
      </p:sp>
      <p:sp>
        <p:nvSpPr>
          <p:cNvPr id="5"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499851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GB"/>
          </a:p>
        </p:txBody>
      </p:sp>
      <p:sp>
        <p:nvSpPr>
          <p:cNvPr id="3" name="Rectangle 3"/>
          <p:cNvSpPr>
            <a:spLocks noGrp="1" noChangeArrowheads="1"/>
          </p:cNvSpPr>
          <p:nvPr>
            <p:ph type="sldNum" sz="quarter" idx="11"/>
          </p:nvPr>
        </p:nvSpPr>
        <p:spPr>
          <a:ln/>
        </p:spPr>
        <p:txBody>
          <a:bodyPr/>
          <a:lstStyle>
            <a:lvl1pPr>
              <a:defRPr/>
            </a:lvl1pPr>
          </a:lstStyle>
          <a:p>
            <a:pPr>
              <a:defRPr/>
            </a:pPr>
            <a:fld id="{B35B26DF-DE78-4D29-A2C8-BB42AC1BE666}" type="slidenum">
              <a:rPr lang="en-GB"/>
              <a:pPr>
                <a:defRPr/>
              </a:pPr>
              <a:t>‹#›</a:t>
            </a:fld>
            <a:endParaRPr lang="en-GB"/>
          </a:p>
        </p:txBody>
      </p:sp>
      <p:sp>
        <p:nvSpPr>
          <p:cNvPr id="4"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890082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8EEAA2CF-501A-4B56-8A10-D39E832064DD}" type="slidenum">
              <a:rPr lang="en-GB"/>
              <a:pPr>
                <a:defRPr/>
              </a:pPr>
              <a:t>‹#›</a:t>
            </a:fld>
            <a:endParaRPr lang="en-GB"/>
          </a:p>
        </p:txBody>
      </p:sp>
      <p:sp>
        <p:nvSpPr>
          <p:cNvPr id="7"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33477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4"/>
          <p:cNvSpPr>
            <a:spLocks noGrp="1" noChangeArrowheads="1"/>
          </p:cNvSpPr>
          <p:nvPr>
            <p:ph type="dt" sz="half" idx="10"/>
          </p:nvPr>
        </p:nvSpPr>
        <p:spPr>
          <a:ln/>
        </p:spPr>
        <p:txBody>
          <a:bodyPr/>
          <a:lstStyle>
            <a:lvl1pPr>
              <a:defRPr/>
            </a:lvl1pPr>
          </a:lstStyle>
          <a:p>
            <a:pPr>
              <a:defRPr/>
            </a:pPr>
            <a:endParaRPr lang="en-GB"/>
          </a:p>
        </p:txBody>
      </p:sp>
      <p:sp>
        <p:nvSpPr>
          <p:cNvPr id="5" name="Rectangle 45"/>
          <p:cNvSpPr>
            <a:spLocks noGrp="1" noChangeArrowheads="1"/>
          </p:cNvSpPr>
          <p:nvPr>
            <p:ph type="ftr" sz="quarter" idx="11"/>
          </p:nvPr>
        </p:nvSpPr>
        <p:spPr>
          <a:ln/>
        </p:spPr>
        <p:txBody>
          <a:bodyPr/>
          <a:lstStyle>
            <a:lvl1pPr>
              <a:defRPr/>
            </a:lvl1pPr>
          </a:lstStyle>
          <a:p>
            <a:pPr>
              <a:defRPr/>
            </a:pPr>
            <a:endParaRPr lang="en-GB"/>
          </a:p>
        </p:txBody>
      </p:sp>
      <p:sp>
        <p:nvSpPr>
          <p:cNvPr id="6" name="Rectangle 46"/>
          <p:cNvSpPr>
            <a:spLocks noGrp="1" noChangeArrowheads="1"/>
          </p:cNvSpPr>
          <p:nvPr>
            <p:ph type="sldNum" sz="quarter" idx="12"/>
          </p:nvPr>
        </p:nvSpPr>
        <p:spPr>
          <a:ln/>
        </p:spPr>
        <p:txBody>
          <a:bodyPr/>
          <a:lstStyle>
            <a:lvl1pPr>
              <a:defRPr/>
            </a:lvl1pPr>
          </a:lstStyle>
          <a:p>
            <a:pPr>
              <a:defRPr/>
            </a:pPr>
            <a:fld id="{E6E201F0-BA33-46C8-8338-14EDAAFB67BE}" type="slidenum">
              <a:rPr lang="en-GB"/>
              <a:pPr>
                <a:defRPr/>
              </a:pPr>
              <a:t>‹#›</a:t>
            </a:fld>
            <a:endParaRPr lang="en-GB"/>
          </a:p>
        </p:txBody>
      </p:sp>
    </p:spTree>
    <p:extLst>
      <p:ext uri="{BB962C8B-B14F-4D97-AF65-F5344CB8AC3E}">
        <p14:creationId xmlns:p14="http://schemas.microsoft.com/office/powerpoint/2010/main" val="523473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570B5E13-A6D1-426E-919C-2EFB955E7971}" type="slidenum">
              <a:rPr lang="en-GB"/>
              <a:pPr>
                <a:defRPr/>
              </a:pPr>
              <a:t>‹#›</a:t>
            </a:fld>
            <a:endParaRPr lang="en-GB"/>
          </a:p>
        </p:txBody>
      </p:sp>
      <p:sp>
        <p:nvSpPr>
          <p:cNvPr id="7"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715035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CFF3D340-E6E7-4C24-9E41-037ED5BCA1C7}" type="slidenum">
              <a:rPr lang="en-GB"/>
              <a:pPr>
                <a:defRPr/>
              </a:pPr>
              <a:t>‹#›</a:t>
            </a:fld>
            <a:endParaRPr lang="en-GB"/>
          </a:p>
        </p:txBody>
      </p:sp>
      <p:sp>
        <p:nvSpPr>
          <p:cNvPr id="6"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946011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GB"/>
          </a:p>
        </p:txBody>
      </p:sp>
      <p:sp>
        <p:nvSpPr>
          <p:cNvPr id="5" name="Rectangle 3"/>
          <p:cNvSpPr>
            <a:spLocks noGrp="1" noChangeArrowheads="1"/>
          </p:cNvSpPr>
          <p:nvPr>
            <p:ph type="sldNum" sz="quarter" idx="11"/>
          </p:nvPr>
        </p:nvSpPr>
        <p:spPr>
          <a:ln/>
        </p:spPr>
        <p:txBody>
          <a:bodyPr/>
          <a:lstStyle>
            <a:lvl1pPr>
              <a:defRPr/>
            </a:lvl1pPr>
          </a:lstStyle>
          <a:p>
            <a:pPr>
              <a:defRPr/>
            </a:pPr>
            <a:fld id="{12923A97-53CF-4DE5-990C-5C3A764E64A1}" type="slidenum">
              <a:rPr lang="en-GB"/>
              <a:pPr>
                <a:defRPr/>
              </a:pPr>
              <a:t>‹#›</a:t>
            </a:fld>
            <a:endParaRPr lang="en-GB"/>
          </a:p>
        </p:txBody>
      </p:sp>
      <p:sp>
        <p:nvSpPr>
          <p:cNvPr id="6"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024871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GB"/>
          </a:p>
        </p:txBody>
      </p:sp>
      <p:sp>
        <p:nvSpPr>
          <p:cNvPr id="4" name="Rectangle 3"/>
          <p:cNvSpPr>
            <a:spLocks noGrp="1" noChangeArrowheads="1"/>
          </p:cNvSpPr>
          <p:nvPr>
            <p:ph type="sldNum" sz="quarter" idx="11"/>
          </p:nvPr>
        </p:nvSpPr>
        <p:spPr>
          <a:ln/>
        </p:spPr>
        <p:txBody>
          <a:bodyPr/>
          <a:lstStyle>
            <a:lvl1pPr>
              <a:defRPr/>
            </a:lvl1pPr>
          </a:lstStyle>
          <a:p>
            <a:pPr>
              <a:defRPr/>
            </a:pPr>
            <a:fld id="{2B2A1562-0CFB-44C9-A386-43870332DDCA}" type="slidenum">
              <a:rPr lang="en-GB"/>
              <a:pPr>
                <a:defRPr/>
              </a:pPr>
              <a:t>‹#›</a:t>
            </a:fld>
            <a:endParaRPr lang="en-GB"/>
          </a:p>
        </p:txBody>
      </p:sp>
      <p:sp>
        <p:nvSpPr>
          <p:cNvPr id="5"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579086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476250"/>
            <a:ext cx="4038600" cy="5649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476250"/>
            <a:ext cx="4038600" cy="2747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376613"/>
            <a:ext cx="4038600"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2"/>
          <p:cNvSpPr>
            <a:spLocks noGrp="1" noChangeArrowheads="1"/>
          </p:cNvSpPr>
          <p:nvPr>
            <p:ph type="dt" sz="half" idx="10"/>
          </p:nvPr>
        </p:nvSpPr>
        <p:spPr>
          <a:ln/>
        </p:spPr>
        <p:txBody>
          <a:bodyPr/>
          <a:lstStyle>
            <a:lvl1pPr>
              <a:defRPr/>
            </a:lvl1pPr>
          </a:lstStyle>
          <a:p>
            <a:pPr>
              <a:defRPr/>
            </a:pPr>
            <a:endParaRPr lang="en-GB"/>
          </a:p>
        </p:txBody>
      </p:sp>
      <p:sp>
        <p:nvSpPr>
          <p:cNvPr id="7" name="Rectangle 3"/>
          <p:cNvSpPr>
            <a:spLocks noGrp="1" noChangeArrowheads="1"/>
          </p:cNvSpPr>
          <p:nvPr>
            <p:ph type="sldNum" sz="quarter" idx="11"/>
          </p:nvPr>
        </p:nvSpPr>
        <p:spPr>
          <a:ln/>
        </p:spPr>
        <p:txBody>
          <a:bodyPr/>
          <a:lstStyle>
            <a:lvl1pPr>
              <a:defRPr/>
            </a:lvl1pPr>
          </a:lstStyle>
          <a:p>
            <a:pPr>
              <a:defRPr/>
            </a:pPr>
            <a:fld id="{1174BAAD-7DE5-4D16-80B6-5BAE90230ACE}" type="slidenum">
              <a:rPr lang="en-GB"/>
              <a:pPr>
                <a:defRPr/>
              </a:pPr>
              <a:t>‹#›</a:t>
            </a:fld>
            <a:endParaRPr lang="en-GB"/>
          </a:p>
        </p:txBody>
      </p:sp>
      <p:sp>
        <p:nvSpPr>
          <p:cNvPr id="8"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864764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476250"/>
            <a:ext cx="4038600" cy="5649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476250"/>
            <a:ext cx="4038600" cy="5649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844D7B5D-E9E0-47D1-988B-FC56A9841E0A}" type="slidenum">
              <a:rPr lang="en-GB"/>
              <a:pPr>
                <a:defRPr/>
              </a:pPr>
              <a:t>‹#›</a:t>
            </a:fld>
            <a:endParaRPr lang="en-GB"/>
          </a:p>
        </p:txBody>
      </p:sp>
      <p:sp>
        <p:nvSpPr>
          <p:cNvPr id="7"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0821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GB"/>
          </a:p>
        </p:txBody>
      </p:sp>
      <p:sp>
        <p:nvSpPr>
          <p:cNvPr id="5" name="Rectangle 45"/>
          <p:cNvSpPr>
            <a:spLocks noGrp="1" noChangeArrowheads="1"/>
          </p:cNvSpPr>
          <p:nvPr>
            <p:ph type="ftr" sz="quarter" idx="11"/>
          </p:nvPr>
        </p:nvSpPr>
        <p:spPr>
          <a:ln/>
        </p:spPr>
        <p:txBody>
          <a:bodyPr/>
          <a:lstStyle>
            <a:lvl1pPr>
              <a:defRPr/>
            </a:lvl1pPr>
          </a:lstStyle>
          <a:p>
            <a:pPr>
              <a:defRPr/>
            </a:pPr>
            <a:endParaRPr lang="en-GB"/>
          </a:p>
        </p:txBody>
      </p:sp>
      <p:sp>
        <p:nvSpPr>
          <p:cNvPr id="6" name="Rectangle 46"/>
          <p:cNvSpPr>
            <a:spLocks noGrp="1" noChangeArrowheads="1"/>
          </p:cNvSpPr>
          <p:nvPr>
            <p:ph type="sldNum" sz="quarter" idx="12"/>
          </p:nvPr>
        </p:nvSpPr>
        <p:spPr>
          <a:ln/>
        </p:spPr>
        <p:txBody>
          <a:bodyPr/>
          <a:lstStyle>
            <a:lvl1pPr>
              <a:defRPr/>
            </a:lvl1pPr>
          </a:lstStyle>
          <a:p>
            <a:pPr>
              <a:defRPr/>
            </a:pPr>
            <a:fld id="{57B5B3FB-F6EA-48FA-BE3D-EF5ED3F87612}" type="slidenum">
              <a:rPr lang="en-GB"/>
              <a:pPr>
                <a:defRPr/>
              </a:pPr>
              <a:t>‹#›</a:t>
            </a:fld>
            <a:endParaRPr lang="en-GB"/>
          </a:p>
        </p:txBody>
      </p:sp>
    </p:spTree>
    <p:extLst>
      <p:ext uri="{BB962C8B-B14F-4D97-AF65-F5344CB8AC3E}">
        <p14:creationId xmlns:p14="http://schemas.microsoft.com/office/powerpoint/2010/main" val="159296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395288" y="620713"/>
            <a:ext cx="4038600" cy="5581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86288" y="620713"/>
            <a:ext cx="4038600" cy="5581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4"/>
          <p:cNvSpPr>
            <a:spLocks noGrp="1" noChangeArrowheads="1"/>
          </p:cNvSpPr>
          <p:nvPr>
            <p:ph type="dt" sz="half" idx="10"/>
          </p:nvPr>
        </p:nvSpPr>
        <p:spPr>
          <a:ln/>
        </p:spPr>
        <p:txBody>
          <a:bodyPr/>
          <a:lstStyle>
            <a:lvl1pPr>
              <a:defRPr/>
            </a:lvl1pPr>
          </a:lstStyle>
          <a:p>
            <a:pPr>
              <a:defRPr/>
            </a:pPr>
            <a:endParaRPr lang="en-GB"/>
          </a:p>
        </p:txBody>
      </p:sp>
      <p:sp>
        <p:nvSpPr>
          <p:cNvPr id="6" name="Rectangle 45"/>
          <p:cNvSpPr>
            <a:spLocks noGrp="1" noChangeArrowheads="1"/>
          </p:cNvSpPr>
          <p:nvPr>
            <p:ph type="ftr" sz="quarter" idx="11"/>
          </p:nvPr>
        </p:nvSpPr>
        <p:spPr>
          <a:ln/>
        </p:spPr>
        <p:txBody>
          <a:bodyPr/>
          <a:lstStyle>
            <a:lvl1pPr>
              <a:defRPr/>
            </a:lvl1pPr>
          </a:lstStyle>
          <a:p>
            <a:pPr>
              <a:defRPr/>
            </a:pPr>
            <a:endParaRPr lang="en-GB"/>
          </a:p>
        </p:txBody>
      </p:sp>
      <p:sp>
        <p:nvSpPr>
          <p:cNvPr id="7" name="Rectangle 46"/>
          <p:cNvSpPr>
            <a:spLocks noGrp="1" noChangeArrowheads="1"/>
          </p:cNvSpPr>
          <p:nvPr>
            <p:ph type="sldNum" sz="quarter" idx="12"/>
          </p:nvPr>
        </p:nvSpPr>
        <p:spPr>
          <a:ln/>
        </p:spPr>
        <p:txBody>
          <a:bodyPr/>
          <a:lstStyle>
            <a:lvl1pPr>
              <a:defRPr/>
            </a:lvl1pPr>
          </a:lstStyle>
          <a:p>
            <a:pPr>
              <a:defRPr/>
            </a:pPr>
            <a:fld id="{97BFB9C7-B1EF-4A21-B36D-07B9FAAFFC65}" type="slidenum">
              <a:rPr lang="en-GB"/>
              <a:pPr>
                <a:defRPr/>
              </a:pPr>
              <a:t>‹#›</a:t>
            </a:fld>
            <a:endParaRPr lang="en-GB"/>
          </a:p>
        </p:txBody>
      </p:sp>
    </p:spTree>
    <p:extLst>
      <p:ext uri="{BB962C8B-B14F-4D97-AF65-F5344CB8AC3E}">
        <p14:creationId xmlns:p14="http://schemas.microsoft.com/office/powerpoint/2010/main" val="110527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4"/>
          <p:cNvSpPr>
            <a:spLocks noGrp="1" noChangeArrowheads="1"/>
          </p:cNvSpPr>
          <p:nvPr>
            <p:ph type="dt" sz="half" idx="10"/>
          </p:nvPr>
        </p:nvSpPr>
        <p:spPr>
          <a:ln/>
        </p:spPr>
        <p:txBody>
          <a:bodyPr/>
          <a:lstStyle>
            <a:lvl1pPr>
              <a:defRPr/>
            </a:lvl1pPr>
          </a:lstStyle>
          <a:p>
            <a:pPr>
              <a:defRPr/>
            </a:pPr>
            <a:endParaRPr lang="en-GB"/>
          </a:p>
        </p:txBody>
      </p:sp>
      <p:sp>
        <p:nvSpPr>
          <p:cNvPr id="8" name="Rectangle 45"/>
          <p:cNvSpPr>
            <a:spLocks noGrp="1" noChangeArrowheads="1"/>
          </p:cNvSpPr>
          <p:nvPr>
            <p:ph type="ftr" sz="quarter" idx="11"/>
          </p:nvPr>
        </p:nvSpPr>
        <p:spPr>
          <a:ln/>
        </p:spPr>
        <p:txBody>
          <a:bodyPr/>
          <a:lstStyle>
            <a:lvl1pPr>
              <a:defRPr/>
            </a:lvl1pPr>
          </a:lstStyle>
          <a:p>
            <a:pPr>
              <a:defRPr/>
            </a:pPr>
            <a:endParaRPr lang="en-GB"/>
          </a:p>
        </p:txBody>
      </p:sp>
      <p:sp>
        <p:nvSpPr>
          <p:cNvPr id="9" name="Rectangle 46"/>
          <p:cNvSpPr>
            <a:spLocks noGrp="1" noChangeArrowheads="1"/>
          </p:cNvSpPr>
          <p:nvPr>
            <p:ph type="sldNum" sz="quarter" idx="12"/>
          </p:nvPr>
        </p:nvSpPr>
        <p:spPr>
          <a:ln/>
        </p:spPr>
        <p:txBody>
          <a:bodyPr/>
          <a:lstStyle>
            <a:lvl1pPr>
              <a:defRPr/>
            </a:lvl1pPr>
          </a:lstStyle>
          <a:p>
            <a:pPr>
              <a:defRPr/>
            </a:pPr>
            <a:fld id="{38576D2B-AEE2-4311-9E77-AED183CEFBCC}" type="slidenum">
              <a:rPr lang="en-GB"/>
              <a:pPr>
                <a:defRPr/>
              </a:pPr>
              <a:t>‹#›</a:t>
            </a:fld>
            <a:endParaRPr lang="en-GB"/>
          </a:p>
        </p:txBody>
      </p:sp>
    </p:spTree>
    <p:extLst>
      <p:ext uri="{BB962C8B-B14F-4D97-AF65-F5344CB8AC3E}">
        <p14:creationId xmlns:p14="http://schemas.microsoft.com/office/powerpoint/2010/main" val="108374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44"/>
          <p:cNvSpPr>
            <a:spLocks noGrp="1" noChangeArrowheads="1"/>
          </p:cNvSpPr>
          <p:nvPr>
            <p:ph type="dt" sz="half" idx="10"/>
          </p:nvPr>
        </p:nvSpPr>
        <p:spPr>
          <a:ln/>
        </p:spPr>
        <p:txBody>
          <a:bodyPr/>
          <a:lstStyle>
            <a:lvl1pPr>
              <a:defRPr/>
            </a:lvl1pPr>
          </a:lstStyle>
          <a:p>
            <a:pPr>
              <a:defRPr/>
            </a:pPr>
            <a:endParaRPr lang="en-GB"/>
          </a:p>
        </p:txBody>
      </p:sp>
      <p:sp>
        <p:nvSpPr>
          <p:cNvPr id="4" name="Rectangle 45"/>
          <p:cNvSpPr>
            <a:spLocks noGrp="1" noChangeArrowheads="1"/>
          </p:cNvSpPr>
          <p:nvPr>
            <p:ph type="ftr" sz="quarter" idx="11"/>
          </p:nvPr>
        </p:nvSpPr>
        <p:spPr>
          <a:ln/>
        </p:spPr>
        <p:txBody>
          <a:bodyPr/>
          <a:lstStyle>
            <a:lvl1pPr>
              <a:defRPr/>
            </a:lvl1pPr>
          </a:lstStyle>
          <a:p>
            <a:pPr>
              <a:defRPr/>
            </a:pPr>
            <a:endParaRPr lang="en-GB"/>
          </a:p>
        </p:txBody>
      </p:sp>
      <p:sp>
        <p:nvSpPr>
          <p:cNvPr id="5" name="Rectangle 46"/>
          <p:cNvSpPr>
            <a:spLocks noGrp="1" noChangeArrowheads="1"/>
          </p:cNvSpPr>
          <p:nvPr>
            <p:ph type="sldNum" sz="quarter" idx="12"/>
          </p:nvPr>
        </p:nvSpPr>
        <p:spPr>
          <a:ln/>
        </p:spPr>
        <p:txBody>
          <a:bodyPr/>
          <a:lstStyle>
            <a:lvl1pPr>
              <a:defRPr/>
            </a:lvl1pPr>
          </a:lstStyle>
          <a:p>
            <a:pPr>
              <a:defRPr/>
            </a:pPr>
            <a:fld id="{C3256A16-73B4-4C9B-B42A-C732B18DEDEE}" type="slidenum">
              <a:rPr lang="en-GB"/>
              <a:pPr>
                <a:defRPr/>
              </a:pPr>
              <a:t>‹#›</a:t>
            </a:fld>
            <a:endParaRPr lang="en-GB"/>
          </a:p>
        </p:txBody>
      </p:sp>
    </p:spTree>
    <p:extLst>
      <p:ext uri="{BB962C8B-B14F-4D97-AF65-F5344CB8AC3E}">
        <p14:creationId xmlns:p14="http://schemas.microsoft.com/office/powerpoint/2010/main" val="195960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GB"/>
          </a:p>
        </p:txBody>
      </p:sp>
      <p:sp>
        <p:nvSpPr>
          <p:cNvPr id="3" name="Rectangle 45"/>
          <p:cNvSpPr>
            <a:spLocks noGrp="1" noChangeArrowheads="1"/>
          </p:cNvSpPr>
          <p:nvPr>
            <p:ph type="ftr" sz="quarter" idx="11"/>
          </p:nvPr>
        </p:nvSpPr>
        <p:spPr>
          <a:ln/>
        </p:spPr>
        <p:txBody>
          <a:bodyPr/>
          <a:lstStyle>
            <a:lvl1pPr>
              <a:defRPr/>
            </a:lvl1pPr>
          </a:lstStyle>
          <a:p>
            <a:pPr>
              <a:defRPr/>
            </a:pPr>
            <a:endParaRPr lang="en-GB"/>
          </a:p>
        </p:txBody>
      </p:sp>
      <p:sp>
        <p:nvSpPr>
          <p:cNvPr id="4" name="Rectangle 46"/>
          <p:cNvSpPr>
            <a:spLocks noGrp="1" noChangeArrowheads="1"/>
          </p:cNvSpPr>
          <p:nvPr>
            <p:ph type="sldNum" sz="quarter" idx="12"/>
          </p:nvPr>
        </p:nvSpPr>
        <p:spPr>
          <a:ln/>
        </p:spPr>
        <p:txBody>
          <a:bodyPr/>
          <a:lstStyle>
            <a:lvl1pPr>
              <a:defRPr/>
            </a:lvl1pPr>
          </a:lstStyle>
          <a:p>
            <a:pPr>
              <a:defRPr/>
            </a:pPr>
            <a:fld id="{4E138E65-955A-4627-B6CF-8738C1123FF2}" type="slidenum">
              <a:rPr lang="en-GB"/>
              <a:pPr>
                <a:defRPr/>
              </a:pPr>
              <a:t>‹#›</a:t>
            </a:fld>
            <a:endParaRPr lang="en-GB"/>
          </a:p>
        </p:txBody>
      </p:sp>
    </p:spTree>
    <p:extLst>
      <p:ext uri="{BB962C8B-B14F-4D97-AF65-F5344CB8AC3E}">
        <p14:creationId xmlns:p14="http://schemas.microsoft.com/office/powerpoint/2010/main" val="3394334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GB"/>
          </a:p>
        </p:txBody>
      </p:sp>
      <p:sp>
        <p:nvSpPr>
          <p:cNvPr id="6" name="Rectangle 45"/>
          <p:cNvSpPr>
            <a:spLocks noGrp="1" noChangeArrowheads="1"/>
          </p:cNvSpPr>
          <p:nvPr>
            <p:ph type="ftr" sz="quarter" idx="11"/>
          </p:nvPr>
        </p:nvSpPr>
        <p:spPr>
          <a:ln/>
        </p:spPr>
        <p:txBody>
          <a:bodyPr/>
          <a:lstStyle>
            <a:lvl1pPr>
              <a:defRPr/>
            </a:lvl1pPr>
          </a:lstStyle>
          <a:p>
            <a:pPr>
              <a:defRPr/>
            </a:pPr>
            <a:endParaRPr lang="en-GB"/>
          </a:p>
        </p:txBody>
      </p:sp>
      <p:sp>
        <p:nvSpPr>
          <p:cNvPr id="7" name="Rectangle 46"/>
          <p:cNvSpPr>
            <a:spLocks noGrp="1" noChangeArrowheads="1"/>
          </p:cNvSpPr>
          <p:nvPr>
            <p:ph type="sldNum" sz="quarter" idx="12"/>
          </p:nvPr>
        </p:nvSpPr>
        <p:spPr>
          <a:ln/>
        </p:spPr>
        <p:txBody>
          <a:bodyPr/>
          <a:lstStyle>
            <a:lvl1pPr>
              <a:defRPr/>
            </a:lvl1pPr>
          </a:lstStyle>
          <a:p>
            <a:pPr>
              <a:defRPr/>
            </a:pPr>
            <a:fld id="{4DB38948-5F74-4399-B416-77B00BCCB758}" type="slidenum">
              <a:rPr lang="en-GB"/>
              <a:pPr>
                <a:defRPr/>
              </a:pPr>
              <a:t>‹#›</a:t>
            </a:fld>
            <a:endParaRPr lang="en-GB"/>
          </a:p>
        </p:txBody>
      </p:sp>
    </p:spTree>
    <p:extLst>
      <p:ext uri="{BB962C8B-B14F-4D97-AF65-F5344CB8AC3E}">
        <p14:creationId xmlns:p14="http://schemas.microsoft.com/office/powerpoint/2010/main" val="77184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GB"/>
          </a:p>
        </p:txBody>
      </p:sp>
      <p:sp>
        <p:nvSpPr>
          <p:cNvPr id="6" name="Rectangle 45"/>
          <p:cNvSpPr>
            <a:spLocks noGrp="1" noChangeArrowheads="1"/>
          </p:cNvSpPr>
          <p:nvPr>
            <p:ph type="ftr" sz="quarter" idx="11"/>
          </p:nvPr>
        </p:nvSpPr>
        <p:spPr>
          <a:ln/>
        </p:spPr>
        <p:txBody>
          <a:bodyPr/>
          <a:lstStyle>
            <a:lvl1pPr>
              <a:defRPr/>
            </a:lvl1pPr>
          </a:lstStyle>
          <a:p>
            <a:pPr>
              <a:defRPr/>
            </a:pPr>
            <a:endParaRPr lang="en-GB"/>
          </a:p>
        </p:txBody>
      </p:sp>
      <p:sp>
        <p:nvSpPr>
          <p:cNvPr id="7" name="Rectangle 46"/>
          <p:cNvSpPr>
            <a:spLocks noGrp="1" noChangeArrowheads="1"/>
          </p:cNvSpPr>
          <p:nvPr>
            <p:ph type="sldNum" sz="quarter" idx="12"/>
          </p:nvPr>
        </p:nvSpPr>
        <p:spPr>
          <a:ln/>
        </p:spPr>
        <p:txBody>
          <a:bodyPr/>
          <a:lstStyle>
            <a:lvl1pPr>
              <a:defRPr/>
            </a:lvl1pPr>
          </a:lstStyle>
          <a:p>
            <a:pPr>
              <a:defRPr/>
            </a:pPr>
            <a:fld id="{36C637B6-584D-468E-93E8-818036D3FFBC}" type="slidenum">
              <a:rPr lang="en-GB"/>
              <a:pPr>
                <a:defRPr/>
              </a:pPr>
              <a:t>‹#›</a:t>
            </a:fld>
            <a:endParaRPr lang="en-GB"/>
          </a:p>
        </p:txBody>
      </p:sp>
    </p:spTree>
    <p:extLst>
      <p:ext uri="{BB962C8B-B14F-4D97-AF65-F5344CB8AC3E}">
        <p14:creationId xmlns:p14="http://schemas.microsoft.com/office/powerpoint/2010/main" val="72317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819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819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819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1034" name="Freeform 6"/>
            <p:cNvSpPr>
              <a:spLocks/>
            </p:cNvSpPr>
            <p:nvPr/>
          </p:nvSpPr>
          <p:spPr bwMode="hidden">
            <a:xfrm>
              <a:off x="4038" y="3577"/>
              <a:ext cx="1720" cy="65"/>
            </a:xfrm>
            <a:custGeom>
              <a:avLst/>
              <a:gdLst>
                <a:gd name="T0" fmla="*/ 1718 w 1722"/>
                <a:gd name="T1" fmla="*/ 64 h 66"/>
                <a:gd name="T2" fmla="*/ 1718 w 1722"/>
                <a:gd name="T3" fmla="*/ 58 h 66"/>
                <a:gd name="T4" fmla="*/ 0 w 1722"/>
                <a:gd name="T5" fmla="*/ 0 h 66"/>
                <a:gd name="T6" fmla="*/ 0 w 1722"/>
                <a:gd name="T7" fmla="*/ 46 h 66"/>
                <a:gd name="T8" fmla="*/ 1718 w 1722"/>
                <a:gd name="T9" fmla="*/ 64 h 66"/>
                <a:gd name="T10" fmla="*/ 1718 w 1722"/>
                <a:gd name="T11" fmla="*/ 6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9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sp>
          <p:nvSpPr>
            <p:cNvPr id="1036" name="Freeform 8"/>
            <p:cNvSpPr>
              <a:spLocks/>
            </p:cNvSpPr>
            <p:nvPr/>
          </p:nvSpPr>
          <p:spPr bwMode="hidden">
            <a:xfrm>
              <a:off x="4784" y="3702"/>
              <a:ext cx="974" cy="101"/>
            </a:xfrm>
            <a:custGeom>
              <a:avLst/>
              <a:gdLst>
                <a:gd name="T0" fmla="*/ 973 w 975"/>
                <a:gd name="T1" fmla="*/ 48 h 101"/>
                <a:gd name="T2" fmla="*/ 973 w 975"/>
                <a:gd name="T3" fmla="*/ 0 h 101"/>
                <a:gd name="T4" fmla="*/ 0 w 975"/>
                <a:gd name="T5" fmla="*/ 24 h 101"/>
                <a:gd name="T6" fmla="*/ 0 w 975"/>
                <a:gd name="T7" fmla="*/ 101 h 101"/>
                <a:gd name="T8" fmla="*/ 973 w 975"/>
                <a:gd name="T9" fmla="*/ 48 h 101"/>
                <a:gd name="T10" fmla="*/ 973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9"/>
            <p:cNvSpPr>
              <a:spLocks/>
            </p:cNvSpPr>
            <p:nvPr/>
          </p:nvSpPr>
          <p:spPr bwMode="hidden">
            <a:xfrm>
              <a:off x="3619" y="3815"/>
              <a:ext cx="2139" cy="198"/>
            </a:xfrm>
            <a:custGeom>
              <a:avLst/>
              <a:gdLst>
                <a:gd name="T0" fmla="*/ 2137 w 2141"/>
                <a:gd name="T1" fmla="*/ 0 h 198"/>
                <a:gd name="T2" fmla="*/ 0 w 2141"/>
                <a:gd name="T3" fmla="*/ 156 h 198"/>
                <a:gd name="T4" fmla="*/ 0 w 2141"/>
                <a:gd name="T5" fmla="*/ 198 h 198"/>
                <a:gd name="T6" fmla="*/ 2137 w 2141"/>
                <a:gd name="T7" fmla="*/ 0 h 198"/>
                <a:gd name="T8" fmla="*/ 213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0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1039" name="Freeform 11"/>
            <p:cNvSpPr>
              <a:spLocks/>
            </p:cNvSpPr>
            <p:nvPr/>
          </p:nvSpPr>
          <p:spPr bwMode="hidden">
            <a:xfrm>
              <a:off x="2097" y="4043"/>
              <a:ext cx="2514" cy="276"/>
            </a:xfrm>
            <a:custGeom>
              <a:avLst/>
              <a:gdLst>
                <a:gd name="T0" fmla="*/ 2176 w 2517"/>
                <a:gd name="T1" fmla="*/ 276 h 276"/>
                <a:gd name="T2" fmla="*/ 2511 w 2517"/>
                <a:gd name="T3" fmla="*/ 204 h 276"/>
                <a:gd name="T4" fmla="*/ 2254 w 2517"/>
                <a:gd name="T5" fmla="*/ 0 h 276"/>
                <a:gd name="T6" fmla="*/ 0 w 2517"/>
                <a:gd name="T7" fmla="*/ 276 h 276"/>
                <a:gd name="T8" fmla="*/ 2176 w 2517"/>
                <a:gd name="T9" fmla="*/ 276 h 276"/>
                <a:gd name="T10" fmla="*/ 2176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0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1041" name="Freeform 13"/>
            <p:cNvSpPr>
              <a:spLocks/>
            </p:cNvSpPr>
            <p:nvPr/>
          </p:nvSpPr>
          <p:spPr bwMode="hidden">
            <a:xfrm>
              <a:off x="5030" y="3151"/>
              <a:ext cx="728" cy="240"/>
            </a:xfrm>
            <a:custGeom>
              <a:avLst/>
              <a:gdLst>
                <a:gd name="T0" fmla="*/ 727 w 729"/>
                <a:gd name="T1" fmla="*/ 240 h 240"/>
                <a:gd name="T2" fmla="*/ 0 w 729"/>
                <a:gd name="T3" fmla="*/ 0 h 240"/>
                <a:gd name="T4" fmla="*/ 0 w 729"/>
                <a:gd name="T5" fmla="*/ 6 h 240"/>
                <a:gd name="T6" fmla="*/ 727 w 729"/>
                <a:gd name="T7" fmla="*/ 240 h 240"/>
                <a:gd name="T8" fmla="*/ 727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0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1043" name="Freeform 15"/>
            <p:cNvSpPr>
              <a:spLocks/>
            </p:cNvSpPr>
            <p:nvPr/>
          </p:nvSpPr>
          <p:spPr bwMode="hidden">
            <a:xfrm>
              <a:off x="5030" y="3049"/>
              <a:ext cx="728" cy="318"/>
            </a:xfrm>
            <a:custGeom>
              <a:avLst/>
              <a:gdLst>
                <a:gd name="T0" fmla="*/ 727 w 729"/>
                <a:gd name="T1" fmla="*/ 318 h 318"/>
                <a:gd name="T2" fmla="*/ 727 w 729"/>
                <a:gd name="T3" fmla="*/ 312 h 318"/>
                <a:gd name="T4" fmla="*/ 0 w 729"/>
                <a:gd name="T5" fmla="*/ 0 h 318"/>
                <a:gd name="T6" fmla="*/ 0 w 729"/>
                <a:gd name="T7" fmla="*/ 54 h 318"/>
                <a:gd name="T8" fmla="*/ 727 w 729"/>
                <a:gd name="T9" fmla="*/ 318 h 318"/>
                <a:gd name="T10" fmla="*/ 727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0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820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821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1047"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1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1049"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1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821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sp>
          <p:nvSpPr>
            <p:cNvPr id="821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1053"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1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821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1056" name="Freeform 28"/>
            <p:cNvSpPr>
              <a:spLocks/>
            </p:cNvSpPr>
            <p:nvPr/>
          </p:nvSpPr>
          <p:spPr bwMode="hidden">
            <a:xfrm>
              <a:off x="5698" y="653"/>
              <a:ext cx="60" cy="311"/>
            </a:xfrm>
            <a:custGeom>
              <a:avLst/>
              <a:gdLst>
                <a:gd name="T0" fmla="*/ 0 w 60"/>
                <a:gd name="T1" fmla="*/ 144 h 312"/>
                <a:gd name="T2" fmla="*/ 60 w 60"/>
                <a:gd name="T3" fmla="*/ 310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2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1058"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2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822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822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822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822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822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822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823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grpSp>
          <p:nvGrpSpPr>
            <p:cNvPr id="1067" name="Group 39"/>
            <p:cNvGrpSpPr>
              <a:grpSpLocks/>
            </p:cNvGrpSpPr>
            <p:nvPr userDrawn="1"/>
          </p:nvGrpSpPr>
          <p:grpSpPr bwMode="auto">
            <a:xfrm>
              <a:off x="0" y="1632"/>
              <a:ext cx="5758" cy="1858"/>
              <a:chOff x="0" y="1632"/>
              <a:chExt cx="5758" cy="1858"/>
            </a:xfrm>
          </p:grpSpPr>
          <p:sp>
            <p:nvSpPr>
              <p:cNvPr id="823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823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grpSp>
      </p:grpSp>
      <p:sp>
        <p:nvSpPr>
          <p:cNvPr id="8235" name="Rectangle 43"/>
          <p:cNvSpPr>
            <a:spLocks noGrp="1" noChangeArrowheads="1"/>
          </p:cNvSpPr>
          <p:nvPr>
            <p:ph type="body" idx="1"/>
          </p:nvPr>
        </p:nvSpPr>
        <p:spPr bwMode="auto">
          <a:xfrm>
            <a:off x="395288" y="620713"/>
            <a:ext cx="8229600"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236"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GB"/>
          </a:p>
        </p:txBody>
      </p:sp>
      <p:sp>
        <p:nvSpPr>
          <p:cNvPr id="8237"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GB"/>
          </a:p>
        </p:txBody>
      </p:sp>
      <p:sp>
        <p:nvSpPr>
          <p:cNvPr id="8238"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EA7DBA3E-CB05-4185-BD14-184A94B1B8DA}"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730"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rgbClr val="EFF57D"/>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EFF57D"/>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rgbClr val="EFF57D"/>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rgbClr val="EFF57D"/>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rgbClr val="EFF57D"/>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rgbClr val="EFF57D"/>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rgbClr val="EFF57D"/>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rgbClr val="EFF57D"/>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rgbClr val="EFF57D"/>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6758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CA2774E5-4C75-4F4B-BF75-DEA5C7089BA3}" type="slidenum">
              <a:rPr lang="en-GB"/>
              <a:pPr>
                <a:defRPr/>
              </a:pPr>
              <a:t>‹#›</a:t>
            </a:fld>
            <a:endParaRPr lang="en-GB"/>
          </a:p>
        </p:txBody>
      </p:sp>
      <p:grpSp>
        <p:nvGrpSpPr>
          <p:cNvPr id="2052" name="Group 4"/>
          <p:cNvGrpSpPr>
            <a:grpSpLocks/>
          </p:cNvGrpSpPr>
          <p:nvPr/>
        </p:nvGrpSpPr>
        <p:grpSpPr bwMode="auto">
          <a:xfrm>
            <a:off x="0" y="0"/>
            <a:ext cx="9140825" cy="6850063"/>
            <a:chOff x="0" y="0"/>
            <a:chExt cx="5758" cy="4315"/>
          </a:xfrm>
        </p:grpSpPr>
        <p:grpSp>
          <p:nvGrpSpPr>
            <p:cNvPr id="2055" name="Group 5"/>
            <p:cNvGrpSpPr>
              <a:grpSpLocks/>
            </p:cNvGrpSpPr>
            <p:nvPr userDrawn="1"/>
          </p:nvGrpSpPr>
          <p:grpSpPr bwMode="auto">
            <a:xfrm>
              <a:off x="1728" y="2230"/>
              <a:ext cx="4027" cy="2085"/>
              <a:chOff x="1728" y="2230"/>
              <a:chExt cx="4027" cy="2085"/>
            </a:xfrm>
          </p:grpSpPr>
          <p:sp>
            <p:nvSpPr>
              <p:cNvPr id="6759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6759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6759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2061"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59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grpSp>
        <p:sp>
          <p:nvSpPr>
            <p:cNvPr id="6759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a:p>
          </p:txBody>
        </p:sp>
        <p:sp>
          <p:nvSpPr>
            <p:cNvPr id="2057"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6759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GB"/>
          </a:p>
        </p:txBody>
      </p:sp>
      <p:sp>
        <p:nvSpPr>
          <p:cNvPr id="67599" name="Rectangle 15"/>
          <p:cNvSpPr>
            <a:spLocks noGrp="1" noChangeArrowheads="1"/>
          </p:cNvSpPr>
          <p:nvPr>
            <p:ph type="body" idx="1"/>
          </p:nvPr>
        </p:nvSpPr>
        <p:spPr bwMode="auto">
          <a:xfrm>
            <a:off x="457200" y="476250"/>
            <a:ext cx="8229600" cy="564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dk2" tx1="lt1" bg2="dk1" tx2="lt2" accent1="accent1" accent2="accent2" accent3="accent3" accent4="accent4" accent5="accent5" accent6="accent6" hlink="hlink" folHlink="folHlink"/>
  <p:sldLayoutIdLst>
    <p:sldLayoutId id="2147483731"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DC59-A82A-294D-6296-B2D1FEFD71C9}"/>
              </a:ext>
            </a:extLst>
          </p:cNvPr>
          <p:cNvSpPr>
            <a:spLocks noGrp="1"/>
          </p:cNvSpPr>
          <p:nvPr>
            <p:ph type="ctrTitle" sz="quarter"/>
          </p:nvPr>
        </p:nvSpPr>
        <p:spPr/>
        <p:txBody>
          <a:bodyPr/>
          <a:lstStyle/>
          <a:p>
            <a:r>
              <a:rPr lang="en-GB" dirty="0"/>
              <a:t>1 Peter 4:12-19</a:t>
            </a:r>
          </a:p>
        </p:txBody>
      </p:sp>
      <p:sp>
        <p:nvSpPr>
          <p:cNvPr id="3" name="Subtitle 2">
            <a:extLst>
              <a:ext uri="{FF2B5EF4-FFF2-40B4-BE49-F238E27FC236}">
                <a16:creationId xmlns:a16="http://schemas.microsoft.com/office/drawing/2014/main" id="{E8E8D663-EC7C-3B88-D8EC-8602C7AD1B2A}"/>
              </a:ext>
            </a:extLst>
          </p:cNvPr>
          <p:cNvSpPr>
            <a:spLocks noGrp="1"/>
          </p:cNvSpPr>
          <p:nvPr>
            <p:ph type="subTitle" sz="quarter" idx="1"/>
          </p:nvPr>
        </p:nvSpPr>
        <p:spPr/>
        <p:txBody>
          <a:bodyPr/>
          <a:lstStyle/>
          <a:p>
            <a:r>
              <a:rPr lang="en-GB" dirty="0"/>
              <a:t>Peter Thomas</a:t>
            </a:r>
          </a:p>
        </p:txBody>
      </p:sp>
    </p:spTree>
    <p:extLst>
      <p:ext uri="{BB962C8B-B14F-4D97-AF65-F5344CB8AC3E}">
        <p14:creationId xmlns:p14="http://schemas.microsoft.com/office/powerpoint/2010/main" val="701828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35DAE-0175-6F51-4499-87FA727347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3B8592-19DF-D07E-AEA2-402B38A5550C}"/>
              </a:ext>
            </a:extLst>
          </p:cNvPr>
          <p:cNvSpPr>
            <a:spLocks noGrp="1"/>
          </p:cNvSpPr>
          <p:nvPr>
            <p:ph type="title"/>
          </p:nvPr>
        </p:nvSpPr>
        <p:spPr>
          <a:xfrm>
            <a:off x="457200" y="116632"/>
            <a:ext cx="8229600" cy="778098"/>
          </a:xfrm>
        </p:spPr>
        <p:txBody>
          <a:bodyPr/>
          <a:lstStyle/>
          <a:p>
            <a:r>
              <a:rPr lang="en-GB" dirty="0"/>
              <a:t>1 Peter 4:12-19</a:t>
            </a:r>
          </a:p>
        </p:txBody>
      </p:sp>
      <p:sp>
        <p:nvSpPr>
          <p:cNvPr id="3" name="Content Placeholder 2">
            <a:extLst>
              <a:ext uri="{FF2B5EF4-FFF2-40B4-BE49-F238E27FC236}">
                <a16:creationId xmlns:a16="http://schemas.microsoft.com/office/drawing/2014/main" id="{10C33708-BA0A-F426-704A-245039FC016C}"/>
              </a:ext>
            </a:extLst>
          </p:cNvPr>
          <p:cNvSpPr>
            <a:spLocks noGrp="1"/>
          </p:cNvSpPr>
          <p:nvPr>
            <p:ph idx="1"/>
          </p:nvPr>
        </p:nvSpPr>
        <p:spPr>
          <a:xfrm>
            <a:off x="485800" y="923413"/>
            <a:ext cx="8229600" cy="5314602"/>
          </a:xfrm>
        </p:spPr>
        <p:txBody>
          <a:bodyPr/>
          <a:lstStyle/>
          <a:p>
            <a:r>
              <a:rPr lang="en-GB" kern="100" dirty="0">
                <a:effectLst/>
                <a:latin typeface="Arial" panose="020B0604020202020204" pitchFamily="34" charset="0"/>
                <a:ea typeface="Calibri" panose="020F0502020204030204" pitchFamily="34" charset="0"/>
              </a:rPr>
              <a:t>How can we rejoice? </a:t>
            </a:r>
          </a:p>
          <a:p>
            <a:pPr lvl="1"/>
            <a:r>
              <a:rPr lang="en-GB" sz="3200" kern="100" baseline="30000" dirty="0">
                <a:effectLst/>
                <a:latin typeface="Arial" panose="020B0604020202020204" pitchFamily="34" charset="0"/>
                <a:ea typeface="Calibri" panose="020F0502020204030204" pitchFamily="34" charset="0"/>
              </a:rPr>
              <a:t>14</a:t>
            </a:r>
            <a:r>
              <a:rPr lang="en-GB" sz="3200" kern="100" dirty="0">
                <a:effectLst/>
                <a:latin typeface="Arial" panose="020B0604020202020204" pitchFamily="34" charset="0"/>
                <a:ea typeface="Calibri" panose="020F0502020204030204" pitchFamily="34" charset="0"/>
              </a:rPr>
              <a:t>For the Spirit of glory and of God rests on you </a:t>
            </a:r>
          </a:p>
          <a:p>
            <a:r>
              <a:rPr lang="en-GB" kern="100" dirty="0">
                <a:effectLst/>
                <a:latin typeface="Arial" panose="020B0604020202020204" pitchFamily="34" charset="0"/>
                <a:ea typeface="Calibri" panose="020F0502020204030204" pitchFamily="34" charset="0"/>
              </a:rPr>
              <a:t>When we stand beside Jesus, we are Spirit-filled</a:t>
            </a:r>
          </a:p>
          <a:p>
            <a:r>
              <a:rPr lang="en-GB" kern="100" dirty="0">
                <a:effectLst/>
                <a:latin typeface="Arial" panose="020B0604020202020204" pitchFamily="34" charset="0"/>
                <a:ea typeface="Calibri" panose="020F0502020204030204" pitchFamily="34" charset="0"/>
              </a:rPr>
              <a:t>We become God’s dwelling place</a:t>
            </a:r>
          </a:p>
          <a:p>
            <a:pPr lvl="1"/>
            <a:r>
              <a:rPr lang="en-GB" sz="3200" dirty="0">
                <a:effectLst/>
              </a:rPr>
              <a:t>Like being bullied at school and hiding behind a bigger brother </a:t>
            </a:r>
            <a:endParaRPr lang="en-GB" sz="3200" kern="100" dirty="0">
              <a:effectLst/>
              <a:latin typeface="Arial" panose="020B0604020202020204" pitchFamily="34" charset="0"/>
              <a:ea typeface="Calibri" panose="020F0502020204030204" pitchFamily="34" charset="0"/>
            </a:endParaRPr>
          </a:p>
          <a:p>
            <a:r>
              <a:rPr lang="en-GB" kern="100" dirty="0">
                <a:effectLst/>
                <a:latin typeface="Arial" panose="020B0604020202020204" pitchFamily="34" charset="0"/>
                <a:ea typeface="Calibri" panose="020F0502020204030204" pitchFamily="34" charset="0"/>
              </a:rPr>
              <a:t>Enough to make us rejoice?</a:t>
            </a:r>
          </a:p>
          <a:p>
            <a:r>
              <a:rPr lang="en-GB" dirty="0">
                <a:effectLst/>
              </a:rPr>
              <a:t>Blessed here but also in heaven</a:t>
            </a:r>
          </a:p>
          <a:p>
            <a:endParaRPr lang="en-GB" kern="100" dirty="0">
              <a:effectLst/>
              <a:latin typeface="Arial" panose="020B0604020202020204" pitchFamily="34" charset="0"/>
              <a:ea typeface="Calibri" panose="020F0502020204030204" pitchFamily="34" charset="0"/>
            </a:endParaRPr>
          </a:p>
          <a:p>
            <a:pPr lvl="1"/>
            <a:endParaRPr lang="en-GB" sz="3200" kern="100" dirty="0">
              <a:effectLst/>
              <a:latin typeface="Arial" panose="020B0604020202020204" pitchFamily="34" charset="0"/>
              <a:ea typeface="Calibri" panose="020F0502020204030204" pitchFamily="34" charset="0"/>
            </a:endParaRPr>
          </a:p>
          <a:p>
            <a:endParaRPr lang="en-GB" kern="1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85855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9C806-1127-D4EF-E4B7-D9A7AA0133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CFE16D-269E-A6A5-E379-740E938E1A31}"/>
              </a:ext>
            </a:extLst>
          </p:cNvPr>
          <p:cNvSpPr>
            <a:spLocks noGrp="1"/>
          </p:cNvSpPr>
          <p:nvPr>
            <p:ph type="title"/>
          </p:nvPr>
        </p:nvSpPr>
        <p:spPr>
          <a:xfrm>
            <a:off x="457200" y="116632"/>
            <a:ext cx="8229600" cy="778098"/>
          </a:xfrm>
        </p:spPr>
        <p:txBody>
          <a:bodyPr/>
          <a:lstStyle/>
          <a:p>
            <a:r>
              <a:rPr lang="en-GB" dirty="0"/>
              <a:t>1 Peter 4:12-19</a:t>
            </a:r>
          </a:p>
        </p:txBody>
      </p:sp>
      <p:sp>
        <p:nvSpPr>
          <p:cNvPr id="3" name="Content Placeholder 2">
            <a:extLst>
              <a:ext uri="{FF2B5EF4-FFF2-40B4-BE49-F238E27FC236}">
                <a16:creationId xmlns:a16="http://schemas.microsoft.com/office/drawing/2014/main" id="{C475994A-2100-2B35-61E2-CBD836342BEE}"/>
              </a:ext>
            </a:extLst>
          </p:cNvPr>
          <p:cNvSpPr>
            <a:spLocks noGrp="1"/>
          </p:cNvSpPr>
          <p:nvPr>
            <p:ph idx="1"/>
          </p:nvPr>
        </p:nvSpPr>
        <p:spPr>
          <a:xfrm>
            <a:off x="485800" y="923413"/>
            <a:ext cx="8229600" cy="5314602"/>
          </a:xfrm>
        </p:spPr>
        <p:txBody>
          <a:bodyPr/>
          <a:lstStyle/>
          <a:p>
            <a:pPr marL="57150" indent="0">
              <a:buNone/>
            </a:pPr>
            <a:r>
              <a:rPr lang="en-GB" kern="100" dirty="0">
                <a:solidFill>
                  <a:srgbClr val="FFC000"/>
                </a:solidFill>
                <a:effectLst/>
                <a:latin typeface="Arial" panose="020B0604020202020204" pitchFamily="34" charset="0"/>
                <a:ea typeface="Calibri" panose="020F0502020204030204" pitchFamily="34" charset="0"/>
              </a:rPr>
              <a:t>‘Blessed are you when people insult you, persecute you and falsely say all kinds of evil against you because of me. Rejoice and be glad, because great is your reward in heaven’ </a:t>
            </a:r>
            <a:r>
              <a:rPr lang="en-GB" sz="2800" kern="100" dirty="0">
                <a:effectLst/>
                <a:latin typeface="Arial" panose="020B0604020202020204" pitchFamily="34" charset="0"/>
                <a:ea typeface="Calibri" panose="020F0502020204030204" pitchFamily="34" charset="0"/>
              </a:rPr>
              <a:t>Matthew 5:11-12</a:t>
            </a:r>
          </a:p>
          <a:p>
            <a:pPr marL="514350" indent="-457200"/>
            <a:r>
              <a:rPr lang="en-GB" kern="100" dirty="0">
                <a:effectLst/>
                <a:latin typeface="Arial" panose="020B0604020202020204" pitchFamily="34" charset="0"/>
                <a:ea typeface="Calibri" panose="020F0502020204030204" pitchFamily="34" charset="0"/>
              </a:rPr>
              <a:t>We’ve been redeemed from our slavery to sin through his blood (1:18-19)</a:t>
            </a:r>
          </a:p>
          <a:p>
            <a:pPr marL="514350" indent="-457200"/>
            <a:r>
              <a:rPr lang="en-GB" kern="100" dirty="0">
                <a:effectLst/>
                <a:latin typeface="Arial" panose="020B0604020202020204" pitchFamily="34" charset="0"/>
                <a:ea typeface="Calibri" panose="020F0502020204030204" pitchFamily="34" charset="0"/>
              </a:rPr>
              <a:t>His death and resurrection gives us a new birth (1:13)</a:t>
            </a:r>
          </a:p>
          <a:p>
            <a:pPr marL="57150" indent="0">
              <a:buNone/>
            </a:pPr>
            <a:endParaRPr lang="en-GB" kern="100" dirty="0">
              <a:effectLst/>
              <a:latin typeface="Arial" panose="020B0604020202020204" pitchFamily="34" charset="0"/>
              <a:ea typeface="Calibri" panose="020F0502020204030204" pitchFamily="34" charset="0"/>
            </a:endParaRPr>
          </a:p>
          <a:p>
            <a:endParaRPr lang="en-GB" kern="1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2190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B50FF-CD0E-986A-9B91-6A9F18B4D4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1A62D-EB41-E93B-B29D-0218C729D409}"/>
              </a:ext>
            </a:extLst>
          </p:cNvPr>
          <p:cNvSpPr>
            <a:spLocks noGrp="1"/>
          </p:cNvSpPr>
          <p:nvPr>
            <p:ph type="title"/>
          </p:nvPr>
        </p:nvSpPr>
        <p:spPr>
          <a:xfrm>
            <a:off x="457200" y="116632"/>
            <a:ext cx="8229600" cy="778098"/>
          </a:xfrm>
        </p:spPr>
        <p:txBody>
          <a:bodyPr/>
          <a:lstStyle/>
          <a:p>
            <a:r>
              <a:rPr lang="en-GB" dirty="0"/>
              <a:t>1 Peter 4:12-19</a:t>
            </a:r>
          </a:p>
        </p:txBody>
      </p:sp>
      <p:sp>
        <p:nvSpPr>
          <p:cNvPr id="3" name="Content Placeholder 2">
            <a:extLst>
              <a:ext uri="{FF2B5EF4-FFF2-40B4-BE49-F238E27FC236}">
                <a16:creationId xmlns:a16="http://schemas.microsoft.com/office/drawing/2014/main" id="{9E855370-709C-6F75-B5AF-C3FFF24576E9}"/>
              </a:ext>
            </a:extLst>
          </p:cNvPr>
          <p:cNvSpPr>
            <a:spLocks noGrp="1"/>
          </p:cNvSpPr>
          <p:nvPr>
            <p:ph idx="1"/>
          </p:nvPr>
        </p:nvSpPr>
        <p:spPr>
          <a:xfrm>
            <a:off x="485800" y="923413"/>
            <a:ext cx="8229600" cy="5314602"/>
          </a:xfrm>
        </p:spPr>
        <p:txBody>
          <a:bodyPr/>
          <a:lstStyle/>
          <a:p>
            <a:r>
              <a:rPr lang="en-GB" kern="100" dirty="0">
                <a:effectLst/>
                <a:latin typeface="Arial" panose="020B0604020202020204" pitchFamily="34" charset="0"/>
                <a:ea typeface="Calibri" panose="020F0502020204030204" pitchFamily="34" charset="0"/>
              </a:rPr>
              <a:t>Wrong to fight back at persecutors? </a:t>
            </a:r>
          </a:p>
          <a:p>
            <a:r>
              <a:rPr lang="en-GB" kern="100" dirty="0">
                <a:effectLst/>
                <a:latin typeface="Arial" panose="020B0604020202020204" pitchFamily="34" charset="0"/>
                <a:ea typeface="Calibri" panose="020F0502020204030204" pitchFamily="34" charset="0"/>
              </a:rPr>
              <a:t>If using the same tactics, we are not living in accordance with God’s will </a:t>
            </a:r>
          </a:p>
          <a:p>
            <a:r>
              <a:rPr lang="en-GB" kern="100" dirty="0">
                <a:effectLst/>
                <a:latin typeface="Arial" panose="020B0604020202020204" pitchFamily="34" charset="0"/>
                <a:ea typeface="Calibri" panose="020F0502020204030204" pitchFamily="34" charset="0"/>
              </a:rPr>
              <a:t>We will suffer as murderers and thieves do (v15)</a:t>
            </a:r>
          </a:p>
          <a:p>
            <a:r>
              <a:rPr lang="en-GB" kern="100" dirty="0">
                <a:effectLst/>
                <a:latin typeface="Arial" panose="020B0604020202020204" pitchFamily="34" charset="0"/>
                <a:ea typeface="Calibri" panose="020F0502020204030204" pitchFamily="34" charset="0"/>
              </a:rPr>
              <a:t>Or as a ‘meddler’ or ‘troublemaker’</a:t>
            </a:r>
          </a:p>
          <a:p>
            <a:r>
              <a:rPr lang="en-GB" kern="100" dirty="0">
                <a:solidFill>
                  <a:srgbClr val="FFC000"/>
                </a:solidFill>
                <a:effectLst/>
                <a:latin typeface="Arial" panose="020B0604020202020204" pitchFamily="34" charset="0"/>
                <a:ea typeface="Calibri" panose="020F0502020204030204" pitchFamily="34" charset="0"/>
              </a:rPr>
              <a:t>We can’t fight culture wars by being sneaky and underhand</a:t>
            </a:r>
            <a:r>
              <a:rPr lang="en-GB" kern="100" dirty="0">
                <a:effectLst/>
                <a:latin typeface="Arial" panose="020B0604020202020204" pitchFamily="34" charset="0"/>
                <a:ea typeface="Calibri" panose="020F0502020204030204" pitchFamily="34" charset="0"/>
              </a:rPr>
              <a:t> </a:t>
            </a:r>
          </a:p>
          <a:p>
            <a:r>
              <a:rPr lang="en-GB" kern="100" dirty="0">
                <a:effectLst/>
                <a:latin typeface="Arial" panose="020B0604020202020204" pitchFamily="34" charset="0"/>
                <a:ea typeface="Calibri" panose="020F0502020204030204" pitchFamily="34" charset="0"/>
              </a:rPr>
              <a:t>Stand our ground, act like Jesus and we have no need to be ashamed (v 16)</a:t>
            </a:r>
          </a:p>
          <a:p>
            <a:pPr marL="57150" indent="0">
              <a:buNone/>
            </a:pPr>
            <a:endParaRPr lang="en-GB" kern="100" dirty="0">
              <a:effectLst/>
              <a:latin typeface="Arial" panose="020B0604020202020204" pitchFamily="34" charset="0"/>
              <a:ea typeface="Calibri" panose="020F0502020204030204" pitchFamily="34" charset="0"/>
            </a:endParaRPr>
          </a:p>
          <a:p>
            <a:endParaRPr lang="en-GB" kern="1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14477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C6D97-0D3C-BB73-59D2-DFD996F9A0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017FC4-1E55-0AE2-4A2D-95E51852403B}"/>
              </a:ext>
            </a:extLst>
          </p:cNvPr>
          <p:cNvSpPr>
            <a:spLocks noGrp="1"/>
          </p:cNvSpPr>
          <p:nvPr>
            <p:ph type="title"/>
          </p:nvPr>
        </p:nvSpPr>
        <p:spPr>
          <a:xfrm>
            <a:off x="457200" y="116632"/>
            <a:ext cx="8229600" cy="778098"/>
          </a:xfrm>
        </p:spPr>
        <p:txBody>
          <a:bodyPr/>
          <a:lstStyle/>
          <a:p>
            <a:r>
              <a:rPr lang="en-GB" dirty="0"/>
              <a:t>1 Peter 4:12-19</a:t>
            </a:r>
          </a:p>
        </p:txBody>
      </p:sp>
      <p:sp>
        <p:nvSpPr>
          <p:cNvPr id="3" name="Content Placeholder 2">
            <a:extLst>
              <a:ext uri="{FF2B5EF4-FFF2-40B4-BE49-F238E27FC236}">
                <a16:creationId xmlns:a16="http://schemas.microsoft.com/office/drawing/2014/main" id="{40D69E5C-B497-EEA7-47DE-F2941898A917}"/>
              </a:ext>
            </a:extLst>
          </p:cNvPr>
          <p:cNvSpPr>
            <a:spLocks noGrp="1"/>
          </p:cNvSpPr>
          <p:nvPr>
            <p:ph idx="1"/>
          </p:nvPr>
        </p:nvSpPr>
        <p:spPr>
          <a:xfrm>
            <a:off x="485800" y="923413"/>
            <a:ext cx="8229600" cy="5314602"/>
          </a:xfrm>
        </p:spPr>
        <p:txBody>
          <a:bodyPr/>
          <a:lstStyle/>
          <a:p>
            <a:pPr marL="514350" indent="-457200"/>
            <a:r>
              <a:rPr lang="en-GB" kern="100" dirty="0">
                <a:effectLst/>
                <a:latin typeface="Arial" panose="020B0604020202020204" pitchFamily="34" charset="0"/>
                <a:ea typeface="Calibri" panose="020F0502020204030204" pitchFamily="34" charset="0"/>
              </a:rPr>
              <a:t>Nero beginning to persecute Christians </a:t>
            </a:r>
          </a:p>
          <a:p>
            <a:r>
              <a:rPr lang="en-GB" kern="100" baseline="30000" dirty="0">
                <a:effectLst/>
                <a:latin typeface="Arial" panose="020B0604020202020204" pitchFamily="34" charset="0"/>
                <a:ea typeface="Calibri" panose="020F0502020204030204" pitchFamily="34" charset="0"/>
              </a:rPr>
              <a:t>17</a:t>
            </a:r>
            <a:r>
              <a:rPr lang="en-GB" kern="100" dirty="0">
                <a:effectLst/>
                <a:latin typeface="Arial" panose="020B0604020202020204" pitchFamily="34" charset="0"/>
                <a:ea typeface="Calibri" panose="020F0502020204030204" pitchFamily="34" charset="0"/>
              </a:rPr>
              <a:t>For it is time for judgment to begin with God’s household; and if it begins with us, what will the outcome be for those who do not obey the gospel of God?</a:t>
            </a:r>
          </a:p>
          <a:p>
            <a:r>
              <a:rPr lang="en-GB" kern="100" dirty="0">
                <a:effectLst/>
                <a:latin typeface="Arial" panose="020B0604020202020204" pitchFamily="34" charset="0"/>
                <a:ea typeface="Calibri" panose="020F0502020204030204" pitchFamily="34" charset="0"/>
              </a:rPr>
              <a:t>Christians </a:t>
            </a:r>
            <a:r>
              <a:rPr lang="en-GB" u="sng" kern="100" dirty="0">
                <a:effectLst/>
                <a:latin typeface="Arial" panose="020B0604020202020204" pitchFamily="34" charset="0"/>
                <a:ea typeface="Calibri" panose="020F0502020204030204" pitchFamily="34" charset="0"/>
              </a:rPr>
              <a:t>judged by people</a:t>
            </a:r>
          </a:p>
          <a:p>
            <a:r>
              <a:rPr lang="en-GB" kern="100" dirty="0">
                <a:effectLst/>
                <a:latin typeface="Arial" panose="020B0604020202020204" pitchFamily="34" charset="0"/>
                <a:ea typeface="Calibri" panose="020F0502020204030204" pitchFamily="34" charset="0"/>
              </a:rPr>
              <a:t>The persecutors </a:t>
            </a:r>
            <a:r>
              <a:rPr lang="en-GB" u="sng" kern="100" dirty="0">
                <a:effectLst/>
                <a:latin typeface="Arial" panose="020B0604020202020204" pitchFamily="34" charset="0"/>
                <a:ea typeface="Calibri" panose="020F0502020204030204" pitchFamily="34" charset="0"/>
              </a:rPr>
              <a:t>judged by God</a:t>
            </a:r>
          </a:p>
        </p:txBody>
      </p:sp>
    </p:spTree>
    <p:extLst>
      <p:ext uri="{BB962C8B-B14F-4D97-AF65-F5344CB8AC3E}">
        <p14:creationId xmlns:p14="http://schemas.microsoft.com/office/powerpoint/2010/main" val="206837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CDF99-8422-90A6-FEBD-81BA433FD3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736AFE-8446-B111-3613-0E9D90821955}"/>
              </a:ext>
            </a:extLst>
          </p:cNvPr>
          <p:cNvSpPr>
            <a:spLocks noGrp="1"/>
          </p:cNvSpPr>
          <p:nvPr>
            <p:ph type="title"/>
          </p:nvPr>
        </p:nvSpPr>
        <p:spPr>
          <a:xfrm>
            <a:off x="457200" y="116632"/>
            <a:ext cx="8229600" cy="778098"/>
          </a:xfrm>
        </p:spPr>
        <p:txBody>
          <a:bodyPr/>
          <a:lstStyle/>
          <a:p>
            <a:r>
              <a:rPr lang="en-GB" dirty="0"/>
              <a:t>1 Peter 4:12-19</a:t>
            </a:r>
          </a:p>
        </p:txBody>
      </p:sp>
      <p:sp>
        <p:nvSpPr>
          <p:cNvPr id="3" name="Content Placeholder 2">
            <a:extLst>
              <a:ext uri="{FF2B5EF4-FFF2-40B4-BE49-F238E27FC236}">
                <a16:creationId xmlns:a16="http://schemas.microsoft.com/office/drawing/2014/main" id="{0CABDB76-9EF1-14F8-5905-79F6470EA294}"/>
              </a:ext>
            </a:extLst>
          </p:cNvPr>
          <p:cNvSpPr>
            <a:spLocks noGrp="1"/>
          </p:cNvSpPr>
          <p:nvPr>
            <p:ph idx="1"/>
          </p:nvPr>
        </p:nvSpPr>
        <p:spPr>
          <a:xfrm>
            <a:off x="485800" y="923413"/>
            <a:ext cx="8229600" cy="5314602"/>
          </a:xfrm>
        </p:spPr>
        <p:txBody>
          <a:bodyPr/>
          <a:lstStyle/>
          <a:p>
            <a:r>
              <a:rPr lang="en-GB" kern="100" dirty="0">
                <a:effectLst/>
                <a:latin typeface="Arial" panose="020B0604020202020204" pitchFamily="34" charset="0"/>
                <a:ea typeface="Calibri" panose="020F0502020204030204" pitchFamily="34" charset="0"/>
              </a:rPr>
              <a:t>If you are feeling persecuted, or are suffering in any way:</a:t>
            </a:r>
          </a:p>
          <a:p>
            <a:r>
              <a:rPr lang="en-GB" kern="100" dirty="0">
                <a:solidFill>
                  <a:srgbClr val="FFC000"/>
                </a:solidFill>
                <a:effectLst/>
                <a:latin typeface="Arial" panose="020B0604020202020204" pitchFamily="34" charset="0"/>
                <a:ea typeface="Calibri" panose="020F0502020204030204" pitchFamily="34" charset="0"/>
              </a:rPr>
              <a:t>Never will I leave you; never will I forsake you </a:t>
            </a:r>
            <a:r>
              <a:rPr lang="en-GB" sz="2800" kern="100" dirty="0">
                <a:effectLst/>
                <a:latin typeface="Arial" panose="020B0604020202020204" pitchFamily="34" charset="0"/>
                <a:ea typeface="Calibri" panose="020F0502020204030204" pitchFamily="34" charset="0"/>
              </a:rPr>
              <a:t>Hebrews 13:15</a:t>
            </a:r>
          </a:p>
          <a:p>
            <a:r>
              <a:rPr lang="en-GB" kern="100" dirty="0">
                <a:solidFill>
                  <a:srgbClr val="FFC000"/>
                </a:solidFill>
                <a:effectLst/>
                <a:latin typeface="Arial" panose="020B0604020202020204" pitchFamily="34" charset="0"/>
                <a:ea typeface="Calibri" panose="020F0502020204030204" pitchFamily="34" charset="0"/>
              </a:rPr>
              <a:t>[Nothing] will be able to separate us from the love of God </a:t>
            </a:r>
            <a:r>
              <a:rPr lang="en-GB" sz="2800" kern="100" dirty="0">
                <a:effectLst/>
                <a:latin typeface="Arial" panose="020B0604020202020204" pitchFamily="34" charset="0"/>
                <a:ea typeface="Calibri" panose="020F0502020204030204" pitchFamily="34" charset="0"/>
              </a:rPr>
              <a:t>Romans 8:39</a:t>
            </a:r>
          </a:p>
          <a:p>
            <a:r>
              <a:rPr lang="en-GB" kern="100" dirty="0">
                <a:solidFill>
                  <a:srgbClr val="FFC000"/>
                </a:solidFill>
                <a:effectLst/>
                <a:latin typeface="Arial" panose="020B0604020202020204" pitchFamily="34" charset="0"/>
                <a:ea typeface="Calibri" panose="020F0502020204030204" pitchFamily="34" charset="0"/>
              </a:rPr>
              <a:t>God works for the good of those who love him </a:t>
            </a:r>
            <a:r>
              <a:rPr lang="en-GB" sz="2800" kern="100" dirty="0">
                <a:effectLst/>
                <a:latin typeface="Arial" panose="020B0604020202020204" pitchFamily="34" charset="0"/>
                <a:ea typeface="Calibri" panose="020F0502020204030204" pitchFamily="34" charset="0"/>
              </a:rPr>
              <a:t>Romans 8:28</a:t>
            </a:r>
          </a:p>
          <a:p>
            <a:r>
              <a:rPr lang="en-GB" kern="100" dirty="0">
                <a:solidFill>
                  <a:srgbClr val="FFC000"/>
                </a:solidFill>
                <a:effectLst/>
                <a:latin typeface="Arial" panose="020B0604020202020204" pitchFamily="34" charset="0"/>
                <a:ea typeface="Calibri" panose="020F0502020204030204" pitchFamily="34" charset="0"/>
              </a:rPr>
              <a:t>In this world you will have trouble. But take heart! I have overcome the world’ </a:t>
            </a:r>
            <a:r>
              <a:rPr lang="en-GB" sz="2800" kern="100" dirty="0">
                <a:effectLst/>
                <a:latin typeface="Arial" panose="020B0604020202020204" pitchFamily="34" charset="0"/>
                <a:ea typeface="Calibri" panose="020F0502020204030204" pitchFamily="34" charset="0"/>
              </a:rPr>
              <a:t>John 16:33</a:t>
            </a:r>
          </a:p>
        </p:txBody>
      </p:sp>
    </p:spTree>
    <p:extLst>
      <p:ext uri="{BB962C8B-B14F-4D97-AF65-F5344CB8AC3E}">
        <p14:creationId xmlns:p14="http://schemas.microsoft.com/office/powerpoint/2010/main" val="209115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FCB87-6526-D72D-4F66-AFA73D821F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E5CB0-771A-88D6-6E4B-443C0BC41B69}"/>
              </a:ext>
            </a:extLst>
          </p:cNvPr>
          <p:cNvSpPr>
            <a:spLocks noGrp="1"/>
          </p:cNvSpPr>
          <p:nvPr>
            <p:ph type="title"/>
          </p:nvPr>
        </p:nvSpPr>
        <p:spPr>
          <a:xfrm>
            <a:off x="457200" y="116632"/>
            <a:ext cx="8229600" cy="778098"/>
          </a:xfrm>
        </p:spPr>
        <p:txBody>
          <a:bodyPr/>
          <a:lstStyle/>
          <a:p>
            <a:r>
              <a:rPr lang="en-GB" dirty="0"/>
              <a:t>1 Peter 4:12-19</a:t>
            </a:r>
          </a:p>
        </p:txBody>
      </p:sp>
      <p:sp>
        <p:nvSpPr>
          <p:cNvPr id="3" name="Content Placeholder 2">
            <a:extLst>
              <a:ext uri="{FF2B5EF4-FFF2-40B4-BE49-F238E27FC236}">
                <a16:creationId xmlns:a16="http://schemas.microsoft.com/office/drawing/2014/main" id="{147FDCA3-4EDA-0C9F-A555-C2E6DB45A3C8}"/>
              </a:ext>
            </a:extLst>
          </p:cNvPr>
          <p:cNvSpPr>
            <a:spLocks noGrp="1"/>
          </p:cNvSpPr>
          <p:nvPr>
            <p:ph idx="1"/>
          </p:nvPr>
        </p:nvSpPr>
        <p:spPr>
          <a:xfrm>
            <a:off x="485800" y="923413"/>
            <a:ext cx="8229600" cy="5314602"/>
          </a:xfrm>
        </p:spPr>
        <p:txBody>
          <a:bodyPr/>
          <a:lstStyle/>
          <a:p>
            <a:r>
              <a:rPr lang="en-GB" kern="100" dirty="0">
                <a:effectLst/>
                <a:latin typeface="Arial" panose="020B0604020202020204" pitchFamily="34" charset="0"/>
                <a:ea typeface="Calibri" panose="020F0502020204030204" pitchFamily="34" charset="0"/>
              </a:rPr>
              <a:t>If you are feeling persecuted, or are suffering in any way:</a:t>
            </a:r>
          </a:p>
          <a:p>
            <a:r>
              <a:rPr lang="en-GB" kern="100" dirty="0">
                <a:solidFill>
                  <a:srgbClr val="FFC000"/>
                </a:solidFill>
                <a:effectLst/>
                <a:latin typeface="Arial" panose="020B0604020202020204" pitchFamily="34" charset="0"/>
                <a:ea typeface="Calibri" panose="020F0502020204030204" pitchFamily="34" charset="0"/>
              </a:rPr>
              <a:t>Never will I leave you; never will I forsake you </a:t>
            </a:r>
            <a:r>
              <a:rPr lang="en-GB" sz="2800" kern="100" dirty="0">
                <a:effectLst/>
                <a:latin typeface="Arial" panose="020B0604020202020204" pitchFamily="34" charset="0"/>
                <a:ea typeface="Calibri" panose="020F0502020204030204" pitchFamily="34" charset="0"/>
              </a:rPr>
              <a:t>Hebrews 13:15</a:t>
            </a:r>
          </a:p>
          <a:p>
            <a:r>
              <a:rPr lang="en-GB" kern="100" dirty="0">
                <a:solidFill>
                  <a:srgbClr val="FFC000"/>
                </a:solidFill>
                <a:effectLst/>
                <a:latin typeface="Arial" panose="020B0604020202020204" pitchFamily="34" charset="0"/>
                <a:ea typeface="Calibri" panose="020F0502020204030204" pitchFamily="34" charset="0"/>
              </a:rPr>
              <a:t>[Nothing] will be able to separate us from the love of God </a:t>
            </a:r>
            <a:r>
              <a:rPr lang="en-GB" sz="2800" kern="100" dirty="0">
                <a:effectLst/>
                <a:latin typeface="Arial" panose="020B0604020202020204" pitchFamily="34" charset="0"/>
                <a:ea typeface="Calibri" panose="020F0502020204030204" pitchFamily="34" charset="0"/>
              </a:rPr>
              <a:t>Romans 8:39</a:t>
            </a:r>
          </a:p>
          <a:p>
            <a:r>
              <a:rPr lang="en-GB" kern="100" dirty="0">
                <a:solidFill>
                  <a:srgbClr val="FFC000"/>
                </a:solidFill>
                <a:effectLst/>
                <a:latin typeface="Arial" panose="020B0604020202020204" pitchFamily="34" charset="0"/>
                <a:ea typeface="Calibri" panose="020F0502020204030204" pitchFamily="34" charset="0"/>
              </a:rPr>
              <a:t>God works for the good of those who love him </a:t>
            </a:r>
            <a:r>
              <a:rPr lang="en-GB" sz="2800" kern="100" dirty="0">
                <a:effectLst/>
                <a:latin typeface="Arial" panose="020B0604020202020204" pitchFamily="34" charset="0"/>
                <a:ea typeface="Calibri" panose="020F0502020204030204" pitchFamily="34" charset="0"/>
              </a:rPr>
              <a:t>Romans 8:28</a:t>
            </a:r>
          </a:p>
          <a:p>
            <a:r>
              <a:rPr lang="en-GB" kern="100" dirty="0">
                <a:solidFill>
                  <a:srgbClr val="FFC000"/>
                </a:solidFill>
                <a:effectLst/>
                <a:latin typeface="Arial" panose="020B0604020202020204" pitchFamily="34" charset="0"/>
                <a:ea typeface="Calibri" panose="020F0502020204030204" pitchFamily="34" charset="0"/>
              </a:rPr>
              <a:t>In this world you will have trouble. But take heart! I have overcome the world’ </a:t>
            </a:r>
            <a:r>
              <a:rPr lang="en-GB" sz="2800" kern="100" dirty="0">
                <a:effectLst/>
                <a:latin typeface="Arial" panose="020B0604020202020204" pitchFamily="34" charset="0"/>
                <a:ea typeface="Calibri" panose="020F0502020204030204" pitchFamily="34" charset="0"/>
              </a:rPr>
              <a:t>John 16:33</a:t>
            </a:r>
          </a:p>
          <a:p>
            <a:r>
              <a:rPr lang="en-GB" kern="100" dirty="0">
                <a:effectLst/>
                <a:latin typeface="Arial" panose="020B0604020202020204" pitchFamily="34" charset="0"/>
                <a:ea typeface="Calibri" panose="020F0502020204030204" pitchFamily="34" charset="0"/>
              </a:rPr>
              <a:t> </a:t>
            </a:r>
          </a:p>
          <a:p>
            <a:r>
              <a:rPr lang="en-GB" kern="100" dirty="0">
                <a:effectLst/>
                <a:latin typeface="Arial" panose="020B0604020202020204" pitchFamily="34" charset="0"/>
                <a:ea typeface="Calibri" panose="020F0502020204030204" pitchFamily="34" charset="0"/>
              </a:rPr>
              <a:t>Expect trouble, but we are not alone</a:t>
            </a:r>
          </a:p>
          <a:p>
            <a:endParaRPr lang="en-GB" u="sng" kern="100" dirty="0">
              <a:effectLst/>
              <a:latin typeface="Arial" panose="020B060402020202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3C246347-D9F7-9AD2-2F9D-E811B7814C08}"/>
              </a:ext>
            </a:extLst>
          </p:cNvPr>
          <p:cNvSpPr txBox="1"/>
          <p:nvPr/>
        </p:nvSpPr>
        <p:spPr>
          <a:xfrm rot="20764120">
            <a:off x="1383974" y="2703552"/>
            <a:ext cx="5904656" cy="1754326"/>
          </a:xfrm>
          <a:prstGeom prst="rect">
            <a:avLst/>
          </a:prstGeom>
          <a:solidFill>
            <a:srgbClr val="FFC000"/>
          </a:solidFill>
        </p:spPr>
        <p:txBody>
          <a:bodyPr wrap="square" rtlCol="0">
            <a:spAutoFit/>
          </a:bodyPr>
          <a:lstStyle/>
          <a:p>
            <a:pPr algn="ctr"/>
            <a:r>
              <a:rPr lang="en-GB" sz="3600" kern="100" dirty="0">
                <a:solidFill>
                  <a:schemeClr val="bg2"/>
                </a:solidFill>
                <a:effectLst/>
                <a:latin typeface="Arial" panose="020B0604020202020204" pitchFamily="34" charset="0"/>
                <a:ea typeface="Calibri" panose="020F0502020204030204" pitchFamily="34" charset="0"/>
              </a:rPr>
              <a:t>Expect trouble, but you are not alone</a:t>
            </a:r>
          </a:p>
          <a:p>
            <a:pPr algn="ctr"/>
            <a:r>
              <a:rPr lang="en-GB" sz="3600" kern="100" dirty="0">
                <a:solidFill>
                  <a:schemeClr val="bg2"/>
                </a:solidFill>
                <a:latin typeface="Arial" panose="020B0604020202020204" pitchFamily="34" charset="0"/>
                <a:ea typeface="Calibri" panose="020F0502020204030204" pitchFamily="34" charset="0"/>
              </a:rPr>
              <a:t>You have the Spirit with you</a:t>
            </a:r>
            <a:endParaRPr lang="en-GB" sz="3600" kern="100" dirty="0">
              <a:solidFill>
                <a:schemeClr val="bg2"/>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077604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B13C7-DFDE-E753-FDE6-13F434022E43}"/>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73C013A3-3E02-1158-EEF8-5C3152EF4D71}"/>
              </a:ext>
            </a:extLst>
          </p:cNvPr>
          <p:cNvSpPr>
            <a:spLocks noGrp="1" noChangeArrowheads="1"/>
          </p:cNvSpPr>
          <p:nvPr>
            <p:ph type="body" idx="1"/>
          </p:nvPr>
        </p:nvSpPr>
        <p:spPr>
          <a:xfrm>
            <a:off x="276225" y="404664"/>
            <a:ext cx="8591550" cy="5549900"/>
          </a:xfrm>
        </p:spPr>
        <p:txBody>
          <a:bodyPr/>
          <a:lstStyle/>
          <a:p>
            <a:pPr marL="0" indent="0">
              <a:buNone/>
            </a:pPr>
            <a:r>
              <a:rPr lang="en-GB" dirty="0">
                <a:effectLst/>
              </a:rPr>
              <a:t>Tragic things happen in life</a:t>
            </a:r>
          </a:p>
          <a:p>
            <a:r>
              <a:rPr lang="en-GB" dirty="0">
                <a:effectLst/>
              </a:rPr>
              <a:t>Christian friend dies early</a:t>
            </a:r>
          </a:p>
          <a:p>
            <a:r>
              <a:rPr lang="en-GB" dirty="0">
                <a:effectLst/>
              </a:rPr>
              <a:t>Someone gets mugged</a:t>
            </a:r>
          </a:p>
          <a:p>
            <a:r>
              <a:rPr lang="en-GB" dirty="0">
                <a:effectLst/>
              </a:rPr>
              <a:t>Someone ends up homeless</a:t>
            </a:r>
          </a:p>
          <a:p>
            <a:endParaRPr lang="en-GB" dirty="0">
              <a:effectLst/>
            </a:endParaRPr>
          </a:p>
          <a:p>
            <a:pPr marL="0" indent="0">
              <a:buNone/>
            </a:pPr>
            <a:r>
              <a:rPr lang="en-GB" dirty="0">
                <a:effectLst/>
              </a:rPr>
              <a:t>We wonder why</a:t>
            </a:r>
          </a:p>
          <a:p>
            <a:r>
              <a:rPr lang="en-GB" dirty="0">
                <a:effectLst/>
              </a:rPr>
              <a:t>All we can do is lean on God</a:t>
            </a:r>
          </a:p>
          <a:p>
            <a:r>
              <a:rPr lang="en-GB" dirty="0">
                <a:effectLst/>
              </a:rPr>
              <a:t>He has a plan and purpose for everything</a:t>
            </a:r>
          </a:p>
          <a:p>
            <a:r>
              <a:rPr lang="en-GB" dirty="0">
                <a:effectLst/>
              </a:rPr>
              <a:t>Romans 8:28 …in all things God works for the good of those who love him</a:t>
            </a:r>
          </a:p>
          <a:p>
            <a:pPr eaLnBrk="1" hangingPunct="1">
              <a:lnSpc>
                <a:spcPct val="90000"/>
              </a:lnSpc>
              <a:buFont typeface="Wingdings" pitchFamily="2" charset="2"/>
              <a:buNone/>
              <a:defRPr/>
            </a:pPr>
            <a:endParaRPr lang="en-GB" sz="2800" dirty="0"/>
          </a:p>
        </p:txBody>
      </p:sp>
      <p:pic>
        <p:nvPicPr>
          <p:cNvPr id="2" name="Picture 2">
            <a:extLst>
              <a:ext uri="{FF2B5EF4-FFF2-40B4-BE49-F238E27FC236}">
                <a16:creationId xmlns:a16="http://schemas.microsoft.com/office/drawing/2014/main" id="{93926424-C30A-1BF9-E08F-836C7111F7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14"/>
          <a:stretch/>
        </p:blipFill>
        <p:spPr bwMode="auto">
          <a:xfrm>
            <a:off x="6162993" y="188640"/>
            <a:ext cx="2980074" cy="42537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9D18EE8-5373-0E16-7D17-A7E4E80EF7FB}"/>
              </a:ext>
            </a:extLst>
          </p:cNvPr>
          <p:cNvSpPr txBox="1"/>
          <p:nvPr/>
        </p:nvSpPr>
        <p:spPr>
          <a:xfrm rot="16200000">
            <a:off x="6372972" y="1258888"/>
            <a:ext cx="5184576" cy="307777"/>
          </a:xfrm>
          <a:prstGeom prst="rect">
            <a:avLst/>
          </a:prstGeom>
          <a:noFill/>
        </p:spPr>
        <p:txBody>
          <a:bodyPr wrap="square" rtlCol="0">
            <a:spAutoFit/>
          </a:bodyPr>
          <a:lstStyle/>
          <a:p>
            <a:r>
              <a:rPr lang="en-GB" sz="1400" dirty="0"/>
              <a:t>Wikipedia: Attribution 3.0 </a:t>
            </a:r>
            <a:r>
              <a:rPr lang="en-GB" sz="1400" dirty="0" err="1"/>
              <a:t>Unported</a:t>
            </a:r>
            <a:r>
              <a:rPr lang="en-GB" sz="1400" dirty="0"/>
              <a:t> license </a:t>
            </a:r>
          </a:p>
        </p:txBody>
      </p:sp>
    </p:spTree>
    <p:custDataLst>
      <p:tags r:id="rId1"/>
    </p:custDataLst>
    <p:extLst>
      <p:ext uri="{BB962C8B-B14F-4D97-AF65-F5344CB8AC3E}">
        <p14:creationId xmlns:p14="http://schemas.microsoft.com/office/powerpoint/2010/main" val="360875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A9EC9-4977-11DF-B0D8-EF8D2CABFCBF}"/>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2E640DFC-0A09-DC82-9C9F-04F90C781E2F}"/>
              </a:ext>
            </a:extLst>
          </p:cNvPr>
          <p:cNvSpPr>
            <a:spLocks noGrp="1" noChangeArrowheads="1"/>
          </p:cNvSpPr>
          <p:nvPr>
            <p:ph type="body" idx="1"/>
          </p:nvPr>
        </p:nvSpPr>
        <p:spPr>
          <a:xfrm>
            <a:off x="443893" y="1187570"/>
            <a:ext cx="5375895" cy="5549900"/>
          </a:xfrm>
        </p:spPr>
        <p:txBody>
          <a:bodyPr/>
          <a:lstStyle/>
          <a:p>
            <a:pPr marL="0" indent="0" algn="ctr">
              <a:buNone/>
            </a:pPr>
            <a:r>
              <a:rPr lang="en-GB" dirty="0">
                <a:effectLst/>
              </a:rPr>
              <a:t>Suffer because we are Christians</a:t>
            </a:r>
          </a:p>
          <a:p>
            <a:pPr eaLnBrk="1" hangingPunct="1">
              <a:lnSpc>
                <a:spcPct val="90000"/>
              </a:lnSpc>
              <a:buFont typeface="Wingdings" pitchFamily="2" charset="2"/>
              <a:buNone/>
              <a:defRPr/>
            </a:pPr>
            <a:endParaRPr lang="en-GB" sz="2800" dirty="0"/>
          </a:p>
        </p:txBody>
      </p:sp>
      <p:sp>
        <p:nvSpPr>
          <p:cNvPr id="2" name="Title 1">
            <a:extLst>
              <a:ext uri="{FF2B5EF4-FFF2-40B4-BE49-F238E27FC236}">
                <a16:creationId xmlns:a16="http://schemas.microsoft.com/office/drawing/2014/main" id="{6B217CD2-020D-5589-6A6D-25A066C1F416}"/>
              </a:ext>
            </a:extLst>
          </p:cNvPr>
          <p:cNvSpPr>
            <a:spLocks noGrp="1"/>
          </p:cNvSpPr>
          <p:nvPr>
            <p:ph type="title"/>
          </p:nvPr>
        </p:nvSpPr>
        <p:spPr>
          <a:xfrm>
            <a:off x="-982959" y="120530"/>
            <a:ext cx="8229600" cy="778098"/>
          </a:xfrm>
        </p:spPr>
        <p:txBody>
          <a:bodyPr/>
          <a:lstStyle/>
          <a:p>
            <a:r>
              <a:rPr lang="en-GB" dirty="0"/>
              <a:t>1 Peter 4:12-19</a:t>
            </a:r>
          </a:p>
        </p:txBody>
      </p:sp>
      <p:pic>
        <p:nvPicPr>
          <p:cNvPr id="4" name="Picture 2">
            <a:extLst>
              <a:ext uri="{FF2B5EF4-FFF2-40B4-BE49-F238E27FC236}">
                <a16:creationId xmlns:a16="http://schemas.microsoft.com/office/drawing/2014/main" id="{81869152-0665-F5DF-1733-CF342C1923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14"/>
          <a:stretch/>
        </p:blipFill>
        <p:spPr bwMode="auto">
          <a:xfrm>
            <a:off x="6162993" y="188640"/>
            <a:ext cx="2980074" cy="42537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7199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3C27-A298-FB85-58D4-5B386B640AD2}"/>
              </a:ext>
            </a:extLst>
          </p:cNvPr>
          <p:cNvSpPr>
            <a:spLocks noGrp="1"/>
          </p:cNvSpPr>
          <p:nvPr>
            <p:ph type="title"/>
          </p:nvPr>
        </p:nvSpPr>
        <p:spPr>
          <a:xfrm>
            <a:off x="457200" y="116632"/>
            <a:ext cx="8229600" cy="778098"/>
          </a:xfrm>
        </p:spPr>
        <p:txBody>
          <a:bodyPr/>
          <a:lstStyle/>
          <a:p>
            <a:r>
              <a:rPr lang="en-GB" dirty="0"/>
              <a:t>World</a:t>
            </a:r>
          </a:p>
        </p:txBody>
      </p:sp>
      <p:sp>
        <p:nvSpPr>
          <p:cNvPr id="3" name="Content Placeholder 2">
            <a:extLst>
              <a:ext uri="{FF2B5EF4-FFF2-40B4-BE49-F238E27FC236}">
                <a16:creationId xmlns:a16="http://schemas.microsoft.com/office/drawing/2014/main" id="{909B3E3C-2894-EA41-525C-142866959912}"/>
              </a:ext>
            </a:extLst>
          </p:cNvPr>
          <p:cNvSpPr>
            <a:spLocks noGrp="1"/>
          </p:cNvSpPr>
          <p:nvPr>
            <p:ph idx="1"/>
          </p:nvPr>
        </p:nvSpPr>
        <p:spPr>
          <a:xfrm>
            <a:off x="485800" y="923413"/>
            <a:ext cx="8229600" cy="5314602"/>
          </a:xfrm>
        </p:spPr>
        <p:txBody>
          <a:bodyPr/>
          <a:lstStyle/>
          <a:p>
            <a:pPr marL="0" indent="0">
              <a:buNone/>
            </a:pPr>
            <a:r>
              <a:rPr lang="en-GB" u="sng" dirty="0"/>
              <a:t>World Watch List 2023</a:t>
            </a:r>
          </a:p>
          <a:p>
            <a:r>
              <a:rPr lang="en-GB" kern="100" dirty="0">
                <a:effectLst/>
                <a:latin typeface="Arial" panose="020B0604020202020204" pitchFamily="34" charset="0"/>
                <a:ea typeface="Calibri" panose="020F0502020204030204" pitchFamily="34" charset="0"/>
              </a:rPr>
              <a:t>365 million Christians facing ‘high levels of persecution and discrimination’</a:t>
            </a:r>
          </a:p>
          <a:p>
            <a:pPr marL="857250" lvl="1" indent="-457200"/>
            <a:r>
              <a:rPr lang="en-GB" sz="3200" kern="100" dirty="0">
                <a:effectLst/>
                <a:latin typeface="Arial" panose="020B0604020202020204" pitchFamily="34" charset="0"/>
                <a:ea typeface="Calibri" panose="020F0502020204030204" pitchFamily="34" charset="0"/>
              </a:rPr>
              <a:t>1 in 7 Christians</a:t>
            </a:r>
          </a:p>
          <a:p>
            <a:r>
              <a:rPr lang="en-GB" kern="100" dirty="0">
                <a:effectLst/>
                <a:latin typeface="Arial" panose="020B0604020202020204" pitchFamily="34" charset="0"/>
                <a:ea typeface="Calibri" panose="020F0502020204030204" pitchFamily="34" charset="0"/>
              </a:rPr>
              <a:t>5,000 Christians killed</a:t>
            </a:r>
          </a:p>
          <a:p>
            <a:r>
              <a:rPr lang="en-GB" kern="100" dirty="0">
                <a:effectLst/>
                <a:latin typeface="Arial" panose="020B0604020202020204" pitchFamily="34" charset="0"/>
                <a:ea typeface="Calibri" panose="020F0502020204030204" pitchFamily="34" charset="0"/>
              </a:rPr>
              <a:t>15,000 Churches/Christian properties attacked</a:t>
            </a:r>
          </a:p>
          <a:p>
            <a:r>
              <a:rPr lang="en-GB" kern="100" dirty="0">
                <a:effectLst/>
                <a:latin typeface="Arial" panose="020B0604020202020204" pitchFamily="34" charset="0"/>
                <a:ea typeface="Calibri" panose="020F0502020204030204" pitchFamily="34" charset="0"/>
              </a:rPr>
              <a:t>50 Countries where Christians can expect ‘the most extreme persecution’</a:t>
            </a:r>
          </a:p>
          <a:p>
            <a:pPr marL="857250" lvl="1" indent="-457200"/>
            <a:r>
              <a:rPr lang="en-GB" sz="3200" kern="100" dirty="0">
                <a:effectLst/>
                <a:latin typeface="Arial" panose="020B0604020202020204" pitchFamily="34" charset="0"/>
                <a:ea typeface="Calibri" panose="020F0502020204030204" pitchFamily="34" charset="0"/>
              </a:rPr>
              <a:t>North Korea tops the list</a:t>
            </a:r>
          </a:p>
          <a:p>
            <a:pPr marL="0" indent="0">
              <a:buNone/>
            </a:pPr>
            <a:endParaRPr lang="en-GB" dirty="0"/>
          </a:p>
        </p:txBody>
      </p:sp>
    </p:spTree>
    <p:extLst>
      <p:ext uri="{BB962C8B-B14F-4D97-AF65-F5344CB8AC3E}">
        <p14:creationId xmlns:p14="http://schemas.microsoft.com/office/powerpoint/2010/main" val="52473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9B62C-B2F6-BAA6-7D71-BA35251146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7EEB91-CD3E-75B1-8119-2D9484FCE72D}"/>
              </a:ext>
            </a:extLst>
          </p:cNvPr>
          <p:cNvSpPr>
            <a:spLocks noGrp="1"/>
          </p:cNvSpPr>
          <p:nvPr>
            <p:ph type="title"/>
          </p:nvPr>
        </p:nvSpPr>
        <p:spPr>
          <a:xfrm>
            <a:off x="457200" y="116632"/>
            <a:ext cx="8229600" cy="778098"/>
          </a:xfrm>
        </p:spPr>
        <p:txBody>
          <a:bodyPr/>
          <a:lstStyle/>
          <a:p>
            <a:r>
              <a:rPr lang="en-GB" dirty="0"/>
              <a:t>Britain &amp; Ireland</a:t>
            </a:r>
          </a:p>
        </p:txBody>
      </p:sp>
      <p:sp>
        <p:nvSpPr>
          <p:cNvPr id="3" name="Content Placeholder 2">
            <a:extLst>
              <a:ext uri="{FF2B5EF4-FFF2-40B4-BE49-F238E27FC236}">
                <a16:creationId xmlns:a16="http://schemas.microsoft.com/office/drawing/2014/main" id="{78158CA7-B5E3-893D-C551-AF84174869EE}"/>
              </a:ext>
            </a:extLst>
          </p:cNvPr>
          <p:cNvSpPr>
            <a:spLocks noGrp="1"/>
          </p:cNvSpPr>
          <p:nvPr>
            <p:ph idx="1"/>
          </p:nvPr>
        </p:nvSpPr>
        <p:spPr>
          <a:xfrm>
            <a:off x="485800" y="923413"/>
            <a:ext cx="8229600" cy="5314602"/>
          </a:xfrm>
        </p:spPr>
        <p:txBody>
          <a:bodyPr/>
          <a:lstStyle/>
          <a:p>
            <a:r>
              <a:rPr lang="en-GB" dirty="0"/>
              <a:t>2004: </a:t>
            </a:r>
            <a:r>
              <a:rPr lang="en-GB" b="1" dirty="0"/>
              <a:t>Lilian </a:t>
            </a:r>
            <a:r>
              <a:rPr lang="en-GB" b="1" dirty="0" err="1"/>
              <a:t>Ladele</a:t>
            </a:r>
            <a:r>
              <a:rPr lang="en-GB" dirty="0"/>
              <a:t>, Registrar, asked not to be assigned same-sex civil partnership cases. London Borough of Islington refused; she was sacked</a:t>
            </a:r>
          </a:p>
          <a:p>
            <a:r>
              <a:rPr lang="en-GB" dirty="0"/>
              <a:t>2013: </a:t>
            </a:r>
            <a:r>
              <a:rPr lang="en-GB" b="1" dirty="0"/>
              <a:t>Nadia </a:t>
            </a:r>
            <a:r>
              <a:rPr lang="en-GB" b="1" dirty="0" err="1"/>
              <a:t>Eweida</a:t>
            </a:r>
            <a:r>
              <a:rPr lang="en-GB" b="1" dirty="0"/>
              <a:t> </a:t>
            </a:r>
            <a:r>
              <a:rPr lang="en-GB" dirty="0"/>
              <a:t>check-in staff for BA: placed on unpaid leave for wearing a small cross</a:t>
            </a:r>
          </a:p>
          <a:p>
            <a:r>
              <a:rPr lang="en-GB" dirty="0"/>
              <a:t>2015: </a:t>
            </a:r>
            <a:r>
              <a:rPr lang="en-GB" b="1" dirty="0"/>
              <a:t>Daniel &amp; Amy McArthur</a:t>
            </a:r>
            <a:r>
              <a:rPr lang="en-GB" dirty="0"/>
              <a:t>, Ashers Bakery, Northern Ireland: sued for refusing to make a cake with ‘support gay marriage’ </a:t>
            </a:r>
          </a:p>
          <a:p>
            <a:pPr marL="0" indent="0">
              <a:buNone/>
            </a:pPr>
            <a:endParaRPr lang="en-GB" dirty="0"/>
          </a:p>
        </p:txBody>
      </p:sp>
    </p:spTree>
    <p:extLst>
      <p:ext uri="{BB962C8B-B14F-4D97-AF65-F5344CB8AC3E}">
        <p14:creationId xmlns:p14="http://schemas.microsoft.com/office/powerpoint/2010/main" val="199928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07D8F-996E-05C8-6182-27997E4CAC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A01A7D-D219-4E7A-9B15-DB289EAE4EAD}"/>
              </a:ext>
            </a:extLst>
          </p:cNvPr>
          <p:cNvSpPr>
            <a:spLocks noGrp="1"/>
          </p:cNvSpPr>
          <p:nvPr>
            <p:ph type="title"/>
          </p:nvPr>
        </p:nvSpPr>
        <p:spPr>
          <a:xfrm>
            <a:off x="457200" y="116632"/>
            <a:ext cx="8229600" cy="778098"/>
          </a:xfrm>
        </p:spPr>
        <p:txBody>
          <a:bodyPr/>
          <a:lstStyle/>
          <a:p>
            <a:r>
              <a:rPr lang="en-GB" dirty="0"/>
              <a:t>Us</a:t>
            </a:r>
          </a:p>
        </p:txBody>
      </p:sp>
      <p:sp>
        <p:nvSpPr>
          <p:cNvPr id="3" name="Content Placeholder 2">
            <a:extLst>
              <a:ext uri="{FF2B5EF4-FFF2-40B4-BE49-F238E27FC236}">
                <a16:creationId xmlns:a16="http://schemas.microsoft.com/office/drawing/2014/main" id="{A21D9346-549E-B224-298A-81BBEEE93553}"/>
              </a:ext>
            </a:extLst>
          </p:cNvPr>
          <p:cNvSpPr>
            <a:spLocks noGrp="1"/>
          </p:cNvSpPr>
          <p:nvPr>
            <p:ph idx="1"/>
          </p:nvPr>
        </p:nvSpPr>
        <p:spPr>
          <a:xfrm>
            <a:off x="485800" y="923413"/>
            <a:ext cx="8229600" cy="5314602"/>
          </a:xfrm>
        </p:spPr>
        <p:txBody>
          <a:bodyPr/>
          <a:lstStyle/>
          <a:p>
            <a:r>
              <a:rPr lang="en-GB" kern="100" dirty="0">
                <a:effectLst/>
                <a:latin typeface="Arial" panose="020B0604020202020204" pitchFamily="34" charset="0"/>
                <a:ea typeface="Calibri" panose="020F0502020204030204" pitchFamily="34" charset="0"/>
              </a:rPr>
              <a:t>Relatives and friends making fun of you going to church</a:t>
            </a:r>
          </a:p>
          <a:p>
            <a:r>
              <a:rPr lang="en-GB" kern="100" dirty="0">
                <a:effectLst/>
                <a:latin typeface="Arial" panose="020B0604020202020204" pitchFamily="34" charset="0"/>
                <a:ea typeface="Calibri" panose="020F0502020204030204" pitchFamily="34" charset="0"/>
              </a:rPr>
              <a:t>Friends lost over the issue </a:t>
            </a:r>
          </a:p>
          <a:p>
            <a:r>
              <a:rPr lang="en-GB" kern="100" dirty="0">
                <a:effectLst/>
                <a:latin typeface="Arial" panose="020B0604020202020204" pitchFamily="34" charset="0"/>
                <a:ea typeface="Calibri" panose="020F0502020204030204" pitchFamily="34" charset="0"/>
              </a:rPr>
              <a:t>People being rude when you’re sharing the good things about Jesus</a:t>
            </a:r>
          </a:p>
          <a:p>
            <a:r>
              <a:rPr lang="en-GB" dirty="0">
                <a:effectLst/>
                <a:latin typeface="Arial" panose="020B0604020202020204" pitchFamily="34" charset="0"/>
                <a:ea typeface="Calibri" panose="020F0502020204030204" pitchFamily="34" charset="0"/>
              </a:rPr>
              <a:t>Colleagues at work making pointed comments about the kill-joy Christian</a:t>
            </a:r>
            <a:endParaRPr lang="en-GB" dirty="0"/>
          </a:p>
        </p:txBody>
      </p:sp>
    </p:spTree>
    <p:extLst>
      <p:ext uri="{BB962C8B-B14F-4D97-AF65-F5344CB8AC3E}">
        <p14:creationId xmlns:p14="http://schemas.microsoft.com/office/powerpoint/2010/main" val="25032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AA700-45A9-EF9A-0BC9-A58E1D2CDB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EF2E91-28A6-6048-666B-DC602D0DC4B4}"/>
              </a:ext>
            </a:extLst>
          </p:cNvPr>
          <p:cNvSpPr>
            <a:spLocks noGrp="1"/>
          </p:cNvSpPr>
          <p:nvPr>
            <p:ph type="title"/>
          </p:nvPr>
        </p:nvSpPr>
        <p:spPr>
          <a:xfrm>
            <a:off x="457200" y="116632"/>
            <a:ext cx="8229600" cy="778098"/>
          </a:xfrm>
        </p:spPr>
        <p:txBody>
          <a:bodyPr/>
          <a:lstStyle/>
          <a:p>
            <a:r>
              <a:rPr lang="en-GB" dirty="0"/>
              <a:t>How do we react?</a:t>
            </a:r>
            <a:br>
              <a:rPr lang="en-GB" dirty="0"/>
            </a:br>
            <a:endParaRPr lang="en-GB" dirty="0"/>
          </a:p>
        </p:txBody>
      </p:sp>
      <p:sp>
        <p:nvSpPr>
          <p:cNvPr id="3" name="Content Placeholder 2">
            <a:extLst>
              <a:ext uri="{FF2B5EF4-FFF2-40B4-BE49-F238E27FC236}">
                <a16:creationId xmlns:a16="http://schemas.microsoft.com/office/drawing/2014/main" id="{D6003BE9-B6BC-5C35-8BF8-7B7E7CD01FE9}"/>
              </a:ext>
            </a:extLst>
          </p:cNvPr>
          <p:cNvSpPr>
            <a:spLocks noGrp="1"/>
          </p:cNvSpPr>
          <p:nvPr>
            <p:ph idx="1"/>
          </p:nvPr>
        </p:nvSpPr>
        <p:spPr>
          <a:xfrm>
            <a:off x="485800" y="923413"/>
            <a:ext cx="8229600" cy="5314602"/>
          </a:xfrm>
        </p:spPr>
        <p:txBody>
          <a:bodyPr/>
          <a:lstStyle/>
          <a:p>
            <a:r>
              <a:rPr lang="en-GB" kern="100" dirty="0">
                <a:effectLst/>
                <a:latin typeface="Arial" panose="020B0604020202020204" pitchFamily="34" charset="0"/>
                <a:ea typeface="Calibri" panose="020F0502020204030204" pitchFamily="34" charset="0"/>
              </a:rPr>
              <a:t>Keep our head down?</a:t>
            </a:r>
          </a:p>
          <a:p>
            <a:r>
              <a:rPr lang="en-GB" kern="100" dirty="0">
                <a:effectLst/>
                <a:latin typeface="Arial" panose="020B0604020202020204" pitchFamily="34" charset="0"/>
                <a:ea typeface="Calibri" panose="020F0502020204030204" pitchFamily="34" charset="0"/>
              </a:rPr>
              <a:t>Get angry and write letters?</a:t>
            </a:r>
          </a:p>
          <a:p>
            <a:r>
              <a:rPr lang="en-GB" kern="100" dirty="0">
                <a:effectLst/>
                <a:latin typeface="Arial" panose="020B0604020202020204" pitchFamily="34" charset="0"/>
                <a:ea typeface="Calibri" panose="020F0502020204030204" pitchFamily="34" charset="0"/>
              </a:rPr>
              <a:t>React on social media against the injustice and dual standards?</a:t>
            </a:r>
          </a:p>
          <a:p>
            <a:r>
              <a:rPr lang="en-GB" kern="100" dirty="0">
                <a:effectLst/>
                <a:latin typeface="Arial" panose="020B0604020202020204" pitchFamily="34" charset="0"/>
                <a:ea typeface="Calibri" panose="020F0502020204030204" pitchFamily="34" charset="0"/>
              </a:rPr>
              <a:t>Physically lash out?</a:t>
            </a:r>
          </a:p>
          <a:p>
            <a:pPr lvl="1"/>
            <a:r>
              <a:rPr lang="en-GB" sz="3200" kern="100" dirty="0">
                <a:effectLst/>
                <a:latin typeface="Arial" panose="020B0604020202020204" pitchFamily="34" charset="0"/>
                <a:ea typeface="Calibri" panose="020F0502020204030204" pitchFamily="34" charset="0"/>
              </a:rPr>
              <a:t>Peter cutting off the servant’s ear when Jesus was arrested (John 18:10)</a:t>
            </a:r>
          </a:p>
          <a:p>
            <a:pPr lvl="1"/>
            <a:r>
              <a:rPr lang="en-GB" sz="3200" kern="100" dirty="0">
                <a:effectLst/>
                <a:latin typeface="Arial" panose="020B0604020202020204" pitchFamily="34" charset="0"/>
                <a:ea typeface="Calibri" panose="020F0502020204030204" pitchFamily="34" charset="0"/>
              </a:rPr>
              <a:t>Become Christian vigilantes</a:t>
            </a:r>
          </a:p>
          <a:p>
            <a:r>
              <a:rPr lang="en-GB" u="sng" kern="100" dirty="0">
                <a:effectLst/>
                <a:latin typeface="Arial" panose="020B0604020202020204" pitchFamily="34" charset="0"/>
                <a:ea typeface="Calibri" panose="020F0502020204030204" pitchFamily="34" charset="0"/>
              </a:rPr>
              <a:t>How do we muscle up and react to these insults to our faith</a:t>
            </a:r>
          </a:p>
        </p:txBody>
      </p:sp>
    </p:spTree>
    <p:extLst>
      <p:ext uri="{BB962C8B-B14F-4D97-AF65-F5344CB8AC3E}">
        <p14:creationId xmlns:p14="http://schemas.microsoft.com/office/powerpoint/2010/main" val="187847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CBAE3-C9F0-7921-F239-C02E05C00F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2062-39A8-093E-FEBE-B37492681BB0}"/>
              </a:ext>
            </a:extLst>
          </p:cNvPr>
          <p:cNvSpPr>
            <a:spLocks noGrp="1"/>
          </p:cNvSpPr>
          <p:nvPr>
            <p:ph type="title"/>
          </p:nvPr>
        </p:nvSpPr>
        <p:spPr>
          <a:xfrm>
            <a:off x="457200" y="116632"/>
            <a:ext cx="8229600" cy="778098"/>
          </a:xfrm>
        </p:spPr>
        <p:txBody>
          <a:bodyPr/>
          <a:lstStyle/>
          <a:p>
            <a:r>
              <a:rPr lang="en-GB" dirty="0"/>
              <a:t>1 Peter 4:12-19</a:t>
            </a:r>
          </a:p>
        </p:txBody>
      </p:sp>
      <p:sp>
        <p:nvSpPr>
          <p:cNvPr id="3" name="Content Placeholder 2">
            <a:extLst>
              <a:ext uri="{FF2B5EF4-FFF2-40B4-BE49-F238E27FC236}">
                <a16:creationId xmlns:a16="http://schemas.microsoft.com/office/drawing/2014/main" id="{D983A96A-B707-6853-E35D-E86B77CD94C4}"/>
              </a:ext>
            </a:extLst>
          </p:cNvPr>
          <p:cNvSpPr>
            <a:spLocks noGrp="1"/>
          </p:cNvSpPr>
          <p:nvPr>
            <p:ph idx="1"/>
          </p:nvPr>
        </p:nvSpPr>
        <p:spPr>
          <a:xfrm>
            <a:off x="485800" y="923413"/>
            <a:ext cx="8229600" cy="5314602"/>
          </a:xfrm>
        </p:spPr>
        <p:txBody>
          <a:bodyPr/>
          <a:lstStyle/>
          <a:p>
            <a:r>
              <a:rPr lang="en-GB" kern="100" baseline="30000" dirty="0">
                <a:effectLst/>
                <a:latin typeface="Arial" panose="020B0604020202020204" pitchFamily="34" charset="0"/>
                <a:ea typeface="Calibri" panose="020F0502020204030204" pitchFamily="34" charset="0"/>
              </a:rPr>
              <a:t>13</a:t>
            </a:r>
            <a:r>
              <a:rPr lang="en-GB" kern="100" dirty="0">
                <a:effectLst/>
                <a:latin typeface="Arial" panose="020B0604020202020204" pitchFamily="34" charset="0"/>
                <a:ea typeface="Calibri" panose="020F0502020204030204" pitchFamily="34" charset="0"/>
              </a:rPr>
              <a:t> Rejoice, be overjoyed</a:t>
            </a:r>
          </a:p>
          <a:p>
            <a:pPr lvl="1"/>
            <a:r>
              <a:rPr lang="en-GB" sz="3200" kern="100" dirty="0">
                <a:effectLst/>
                <a:latin typeface="Arial" panose="020B0604020202020204" pitchFamily="34" charset="0"/>
                <a:ea typeface="Calibri" panose="020F0502020204030204" pitchFamily="34" charset="0"/>
              </a:rPr>
              <a:t>Don’t get angry, rejoice</a:t>
            </a:r>
            <a:endParaRPr lang="en-GB" u="sng" kern="100" dirty="0">
              <a:effectLst/>
              <a:latin typeface="Arial" panose="020B0604020202020204" pitchFamily="34" charset="0"/>
              <a:ea typeface="Calibri" panose="020F0502020204030204" pitchFamily="34" charset="0"/>
            </a:endParaRPr>
          </a:p>
          <a:p>
            <a:r>
              <a:rPr lang="en-GB" kern="100" dirty="0">
                <a:effectLst/>
                <a:latin typeface="Arial" panose="020B0604020202020204" pitchFamily="34" charset="0"/>
                <a:ea typeface="Calibri" panose="020F0502020204030204" pitchFamily="34" charset="0"/>
              </a:rPr>
              <a:t>verse 12: we shouldn’t be surprised that persecution happens – ‘fiery trials’ </a:t>
            </a:r>
          </a:p>
          <a:p>
            <a:r>
              <a:rPr lang="en-GB" kern="100" dirty="0">
                <a:effectLst/>
                <a:latin typeface="Arial" panose="020B0604020202020204" pitchFamily="34" charset="0"/>
                <a:ea typeface="Calibri" panose="020F0502020204030204" pitchFamily="34" charset="0"/>
              </a:rPr>
              <a:t>Why? Look at what happened to Jesus</a:t>
            </a:r>
          </a:p>
          <a:p>
            <a:r>
              <a:rPr lang="en-GB" kern="100" dirty="0">
                <a:effectLst/>
                <a:latin typeface="Arial" panose="020B0604020202020204" pitchFamily="34" charset="0"/>
                <a:ea typeface="Calibri" panose="020F0502020204030204" pitchFamily="34" charset="0"/>
              </a:rPr>
              <a:t>The building stone that was rejected (2:4) despite being the cornerstone (2:5-8)</a:t>
            </a:r>
          </a:p>
          <a:p>
            <a:r>
              <a:rPr lang="en-GB" kern="100" dirty="0">
                <a:effectLst/>
                <a:latin typeface="Arial" panose="020B0604020202020204" pitchFamily="34" charset="0"/>
                <a:ea typeface="Calibri" panose="020F0502020204030204" pitchFamily="34" charset="0"/>
              </a:rPr>
              <a:t>He was rejected and suffered (2:21) </a:t>
            </a:r>
          </a:p>
          <a:p>
            <a:pPr lvl="1"/>
            <a:r>
              <a:rPr lang="en-GB" sz="3200" kern="100" dirty="0">
                <a:effectLst/>
                <a:latin typeface="Arial" panose="020B0604020202020204" pitchFamily="34" charset="0"/>
                <a:ea typeface="Calibri" panose="020F0502020204030204" pitchFamily="34" charset="0"/>
              </a:rPr>
              <a:t>Ultimate suffering of the cross</a:t>
            </a:r>
          </a:p>
          <a:p>
            <a:endParaRPr lang="en-GB" kern="1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80287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BE0F5-D855-1AAB-6DA0-21FA1A988A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5491BA-E98E-3E4F-57A8-6512AE3AE2FF}"/>
              </a:ext>
            </a:extLst>
          </p:cNvPr>
          <p:cNvSpPr>
            <a:spLocks noGrp="1"/>
          </p:cNvSpPr>
          <p:nvPr>
            <p:ph type="title"/>
          </p:nvPr>
        </p:nvSpPr>
        <p:spPr>
          <a:xfrm>
            <a:off x="457200" y="116632"/>
            <a:ext cx="8229600" cy="778098"/>
          </a:xfrm>
        </p:spPr>
        <p:txBody>
          <a:bodyPr/>
          <a:lstStyle/>
          <a:p>
            <a:r>
              <a:rPr lang="en-GB" dirty="0"/>
              <a:t>1 Peter 4:12-19</a:t>
            </a:r>
          </a:p>
        </p:txBody>
      </p:sp>
      <p:sp>
        <p:nvSpPr>
          <p:cNvPr id="3" name="Content Placeholder 2">
            <a:extLst>
              <a:ext uri="{FF2B5EF4-FFF2-40B4-BE49-F238E27FC236}">
                <a16:creationId xmlns:a16="http://schemas.microsoft.com/office/drawing/2014/main" id="{A02BF8E8-13BB-EE14-3199-10180F6CC998}"/>
              </a:ext>
            </a:extLst>
          </p:cNvPr>
          <p:cNvSpPr>
            <a:spLocks noGrp="1"/>
          </p:cNvSpPr>
          <p:nvPr>
            <p:ph idx="1"/>
          </p:nvPr>
        </p:nvSpPr>
        <p:spPr>
          <a:xfrm>
            <a:off x="485800" y="923413"/>
            <a:ext cx="8229600" cy="5314602"/>
          </a:xfrm>
        </p:spPr>
        <p:txBody>
          <a:bodyPr/>
          <a:lstStyle/>
          <a:p>
            <a:r>
              <a:rPr lang="en-GB" kern="100" dirty="0">
                <a:effectLst/>
                <a:latin typeface="Arial" panose="020B0604020202020204" pitchFamily="34" charset="0"/>
                <a:ea typeface="Calibri" panose="020F0502020204030204" pitchFamily="34" charset="0"/>
              </a:rPr>
              <a:t>The world treats us just like they treated, and are treating, Jesus</a:t>
            </a:r>
          </a:p>
          <a:p>
            <a:r>
              <a:rPr lang="en-GB" kern="100" dirty="0">
                <a:effectLst/>
                <a:latin typeface="Arial" panose="020B0604020202020204" pitchFamily="34" charset="0"/>
                <a:ea typeface="Calibri" panose="020F0502020204030204" pitchFamily="34" charset="0"/>
              </a:rPr>
              <a:t>We are partners in Christ’s experience </a:t>
            </a:r>
          </a:p>
          <a:p>
            <a:pPr lvl="1"/>
            <a:r>
              <a:rPr lang="en-GB" sz="3200" kern="100" dirty="0">
                <a:effectLst/>
                <a:latin typeface="Arial" panose="020B0604020202020204" pitchFamily="34" charset="0"/>
                <a:ea typeface="Calibri" panose="020F0502020204030204" pitchFamily="34" charset="0"/>
              </a:rPr>
              <a:t>No surprise that we share his treatment</a:t>
            </a:r>
          </a:p>
          <a:p>
            <a:r>
              <a:rPr lang="en-GB" kern="100" dirty="0">
                <a:effectLst/>
                <a:latin typeface="Arial" panose="020B0604020202020204" pitchFamily="34" charset="0"/>
                <a:ea typeface="Calibri" panose="020F0502020204030204" pitchFamily="34" charset="0"/>
              </a:rPr>
              <a:t>So we should: Rejoice, be overjoyed</a:t>
            </a:r>
          </a:p>
          <a:p>
            <a:pPr lvl="1"/>
            <a:r>
              <a:rPr lang="en-GB" sz="3200" kern="100" baseline="30000" dirty="0">
                <a:effectLst/>
                <a:latin typeface="Arial" panose="020B0604020202020204" pitchFamily="34" charset="0"/>
                <a:ea typeface="Calibri" panose="020F0502020204030204" pitchFamily="34" charset="0"/>
              </a:rPr>
              <a:t>13</a:t>
            </a:r>
            <a:r>
              <a:rPr lang="en-GB" sz="3200" kern="100" dirty="0">
                <a:effectLst/>
                <a:latin typeface="Arial" panose="020B0604020202020204" pitchFamily="34" charset="0"/>
                <a:ea typeface="Calibri" panose="020F0502020204030204" pitchFamily="34" charset="0"/>
              </a:rPr>
              <a:t>…</a:t>
            </a:r>
            <a:r>
              <a:rPr lang="en-GB" sz="3200" kern="100" dirty="0">
                <a:solidFill>
                  <a:srgbClr val="FFC000"/>
                </a:solidFill>
                <a:effectLst/>
                <a:latin typeface="Arial" panose="020B0604020202020204" pitchFamily="34" charset="0"/>
                <a:ea typeface="Calibri" panose="020F0502020204030204" pitchFamily="34" charset="0"/>
              </a:rPr>
              <a:t>rejoice</a:t>
            </a:r>
            <a:r>
              <a:rPr lang="en-GB" sz="3200" kern="100" dirty="0">
                <a:effectLst/>
                <a:latin typeface="Arial" panose="020B0604020202020204" pitchFamily="34" charset="0"/>
                <a:ea typeface="Calibri" panose="020F0502020204030204" pitchFamily="34" charset="0"/>
              </a:rPr>
              <a:t> that you participate in the sufferings of Christ so that you may be </a:t>
            </a:r>
            <a:r>
              <a:rPr lang="en-GB" sz="3200" kern="100" dirty="0">
                <a:solidFill>
                  <a:srgbClr val="FFC000"/>
                </a:solidFill>
                <a:effectLst/>
                <a:latin typeface="Arial" panose="020B0604020202020204" pitchFamily="34" charset="0"/>
                <a:ea typeface="Calibri" panose="020F0502020204030204" pitchFamily="34" charset="0"/>
              </a:rPr>
              <a:t>overjoyed</a:t>
            </a:r>
            <a:r>
              <a:rPr lang="en-GB" sz="3200" kern="100" dirty="0">
                <a:effectLst/>
                <a:latin typeface="Arial" panose="020B0604020202020204" pitchFamily="34" charset="0"/>
                <a:ea typeface="Calibri" panose="020F0502020204030204" pitchFamily="34" charset="0"/>
              </a:rPr>
              <a:t> when his glory is revealed </a:t>
            </a:r>
          </a:p>
          <a:p>
            <a:endParaRPr lang="en-GB" kern="1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14554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1.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False"/>
  <p:tag name="DELIMITERS" val="3.1"/>
  <p:tag name="INCLUDESESSION" val="True"/>
  <p:tag name="EXPANDSHOWBAR" val="True"/>
  <p:tag name="TPVERSION" val="5"/>
  <p:tag name="TPFULLVERSION" val="5.2.1.3179"/>
  <p:tag name="PPTVERSION" val="14"/>
  <p:tag name="TPOS" val="2"/>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8332</TotalTime>
  <Words>842</Words>
  <Application>Microsoft Macintosh PowerPoint</Application>
  <PresentationFormat>On-screen Show (4:3)</PresentationFormat>
  <Paragraphs>94</Paragraphs>
  <Slides>15</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Wingdings</vt:lpstr>
      <vt:lpstr>Beam</vt:lpstr>
      <vt:lpstr>Stream</vt:lpstr>
      <vt:lpstr>1 Peter 4:12-19</vt:lpstr>
      <vt:lpstr>PowerPoint Presentation</vt:lpstr>
      <vt:lpstr>1 Peter 4:12-19</vt:lpstr>
      <vt:lpstr>World</vt:lpstr>
      <vt:lpstr>Britain &amp; Ireland</vt:lpstr>
      <vt:lpstr>Us</vt:lpstr>
      <vt:lpstr>How do we react? </vt:lpstr>
      <vt:lpstr>1 Peter 4:12-19</vt:lpstr>
      <vt:lpstr>1 Peter 4:12-19</vt:lpstr>
      <vt:lpstr>1 Peter 4:12-19</vt:lpstr>
      <vt:lpstr>1 Peter 4:12-19</vt:lpstr>
      <vt:lpstr>1 Peter 4:12-19</vt:lpstr>
      <vt:lpstr>1 Peter 4:12-19</vt:lpstr>
      <vt:lpstr>1 Peter 4:12-19</vt:lpstr>
      <vt:lpstr>1 Peter 4:12-19</vt:lpstr>
    </vt:vector>
  </TitlesOfParts>
  <Company>Keele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Thomas</dc:creator>
  <cp:lastModifiedBy>Peter Thomas</cp:lastModifiedBy>
  <cp:revision>141</cp:revision>
  <dcterms:created xsi:type="dcterms:W3CDTF">2004-01-29T18:34:29Z</dcterms:created>
  <dcterms:modified xsi:type="dcterms:W3CDTF">2025-03-19T10:46:14Z</dcterms:modified>
</cp:coreProperties>
</file>